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7" r:id="rId7"/>
    <p:sldId id="272" r:id="rId8"/>
    <p:sldId id="269" r:id="rId9"/>
  </p:sldIdLst>
  <p:sldSz cx="12192000" cy="6858000"/>
  <p:notesSz cx="6797675" cy="9926638"/>
  <p:custDataLst>
    <p:tags r:id="rId1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A24C4-AB9B-468C-A73C-FC7670619B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A4887C2-9F97-4F00-A533-DC6E1965A2BE}">
      <dgm:prSet phldrT="[Tekst]"/>
      <dgm:spPr/>
      <dgm:t>
        <a:bodyPr/>
        <a:lstStyle/>
        <a:p>
          <a:r>
            <a:rPr lang="da-DK" dirty="0"/>
            <a:t>Byrådet</a:t>
          </a:r>
        </a:p>
      </dgm:t>
    </dgm:pt>
    <dgm:pt modelId="{0484DCEC-087B-48C5-9AF3-855E627F5754}" type="parTrans" cxnId="{DB5B9B13-770D-4564-9113-9EA8508C48D8}">
      <dgm:prSet/>
      <dgm:spPr/>
      <dgm:t>
        <a:bodyPr/>
        <a:lstStyle/>
        <a:p>
          <a:endParaRPr lang="da-DK"/>
        </a:p>
      </dgm:t>
    </dgm:pt>
    <dgm:pt modelId="{712AE94A-90C2-43CB-89AB-9C9671B41814}" type="sibTrans" cxnId="{DB5B9B13-770D-4564-9113-9EA8508C48D8}">
      <dgm:prSet/>
      <dgm:spPr/>
      <dgm:t>
        <a:bodyPr/>
        <a:lstStyle/>
        <a:p>
          <a:endParaRPr lang="da-DK"/>
        </a:p>
      </dgm:t>
    </dgm:pt>
    <dgm:pt modelId="{B5A0ACE9-8033-4ED1-B9A7-C578A91FE720}" type="asst">
      <dgm:prSet phldrT="[Tekst]"/>
      <dgm:spPr/>
      <dgm:t>
        <a:bodyPr/>
        <a:lstStyle/>
        <a:p>
          <a:r>
            <a:rPr lang="da-DK" dirty="0"/>
            <a:t>Personale &amp; Digitalisering</a:t>
          </a:r>
        </a:p>
      </dgm:t>
    </dgm:pt>
    <dgm:pt modelId="{B92F8B00-1A8A-4888-A95A-11F16E969399}" type="parTrans" cxnId="{16CCC772-8927-4734-987E-906389D9362D}">
      <dgm:prSet/>
      <dgm:spPr/>
      <dgm:t>
        <a:bodyPr/>
        <a:lstStyle/>
        <a:p>
          <a:endParaRPr lang="da-DK"/>
        </a:p>
      </dgm:t>
    </dgm:pt>
    <dgm:pt modelId="{4864CC67-768F-47C8-92CA-B4AF29D8CAD2}" type="sibTrans" cxnId="{16CCC772-8927-4734-987E-906389D9362D}">
      <dgm:prSet/>
      <dgm:spPr/>
      <dgm:t>
        <a:bodyPr/>
        <a:lstStyle/>
        <a:p>
          <a:endParaRPr lang="da-DK"/>
        </a:p>
      </dgm:t>
    </dgm:pt>
    <dgm:pt modelId="{225059A3-DB8E-4889-8330-D96B8B13BA28}">
      <dgm:prSet phldrT="[Tekst]"/>
      <dgm:spPr/>
      <dgm:t>
        <a:bodyPr/>
        <a:lstStyle/>
        <a:p>
          <a:r>
            <a:rPr lang="da-DK" dirty="0"/>
            <a:t>Dagtilbud &amp; Undervisning</a:t>
          </a:r>
        </a:p>
      </dgm:t>
    </dgm:pt>
    <dgm:pt modelId="{2E5B1109-3645-418D-AA44-92B47A5FB9E8}" type="parTrans" cxnId="{64EC1A7D-CCDC-4190-8294-B0240EF797FC}">
      <dgm:prSet/>
      <dgm:spPr/>
      <dgm:t>
        <a:bodyPr/>
        <a:lstStyle/>
        <a:p>
          <a:endParaRPr lang="da-DK"/>
        </a:p>
      </dgm:t>
    </dgm:pt>
    <dgm:pt modelId="{33C48967-8012-4F41-88D8-EA024DC48246}" type="sibTrans" cxnId="{64EC1A7D-CCDC-4190-8294-B0240EF797FC}">
      <dgm:prSet/>
      <dgm:spPr/>
      <dgm:t>
        <a:bodyPr/>
        <a:lstStyle/>
        <a:p>
          <a:endParaRPr lang="da-DK"/>
        </a:p>
      </dgm:t>
    </dgm:pt>
    <dgm:pt modelId="{0F2C757B-F731-4D5B-80B4-00716300A0DE}">
      <dgm:prSet phldrT="[Tekst]"/>
      <dgm:spPr/>
      <dgm:t>
        <a:bodyPr/>
        <a:lstStyle/>
        <a:p>
          <a:r>
            <a:rPr lang="da-DK" dirty="0"/>
            <a:t>Land, By &amp; Kultur</a:t>
          </a:r>
        </a:p>
      </dgm:t>
    </dgm:pt>
    <dgm:pt modelId="{A469D934-7B0F-420F-82D0-EFF27DA89204}" type="parTrans" cxnId="{55902833-CF42-415A-BD55-6F22BEC1F632}">
      <dgm:prSet/>
      <dgm:spPr/>
      <dgm:t>
        <a:bodyPr/>
        <a:lstStyle/>
        <a:p>
          <a:endParaRPr lang="da-DK"/>
        </a:p>
      </dgm:t>
    </dgm:pt>
    <dgm:pt modelId="{A5458C48-825E-4690-893A-C1A323878278}" type="sibTrans" cxnId="{55902833-CF42-415A-BD55-6F22BEC1F632}">
      <dgm:prSet/>
      <dgm:spPr/>
      <dgm:t>
        <a:bodyPr/>
        <a:lstStyle/>
        <a:p>
          <a:endParaRPr lang="da-DK"/>
        </a:p>
      </dgm:t>
    </dgm:pt>
    <dgm:pt modelId="{D8650757-70BA-4F92-A000-DDFC7030D422}">
      <dgm:prSet phldrT="[Tekst]"/>
      <dgm:spPr/>
      <dgm:t>
        <a:bodyPr/>
        <a:lstStyle/>
        <a:p>
          <a:r>
            <a:rPr lang="da-DK" dirty="0"/>
            <a:t>Sundhed &amp; Omsorg </a:t>
          </a:r>
        </a:p>
      </dgm:t>
    </dgm:pt>
    <dgm:pt modelId="{88981DE8-AAB8-4992-842A-7CD3BB02DA16}" type="parTrans" cxnId="{16373F58-56BE-4EB9-9176-A2FBC9B93E1E}">
      <dgm:prSet/>
      <dgm:spPr/>
      <dgm:t>
        <a:bodyPr/>
        <a:lstStyle/>
        <a:p>
          <a:endParaRPr lang="da-DK"/>
        </a:p>
      </dgm:t>
    </dgm:pt>
    <dgm:pt modelId="{6092BA86-028C-4C27-8D54-279DD77E9A81}" type="sibTrans" cxnId="{16373F58-56BE-4EB9-9176-A2FBC9B93E1E}">
      <dgm:prSet/>
      <dgm:spPr/>
      <dgm:t>
        <a:bodyPr/>
        <a:lstStyle/>
        <a:p>
          <a:endParaRPr lang="da-DK"/>
        </a:p>
      </dgm:t>
    </dgm:pt>
    <dgm:pt modelId="{0531422D-941E-4CF5-9BC2-8F821E702D94}">
      <dgm:prSet/>
      <dgm:spPr/>
      <dgm:t>
        <a:bodyPr/>
        <a:lstStyle/>
        <a:p>
          <a:r>
            <a:rPr lang="da-DK" dirty="0"/>
            <a:t>Handicap &amp; Psykiatri</a:t>
          </a:r>
        </a:p>
      </dgm:t>
    </dgm:pt>
    <dgm:pt modelId="{B4DDD618-BD22-40B5-9FA8-C43F1B56B79F}" type="parTrans" cxnId="{CF623102-E01E-4D50-AE1A-2347692057A9}">
      <dgm:prSet/>
      <dgm:spPr/>
      <dgm:t>
        <a:bodyPr/>
        <a:lstStyle/>
        <a:p>
          <a:endParaRPr lang="da-DK"/>
        </a:p>
      </dgm:t>
    </dgm:pt>
    <dgm:pt modelId="{BEDDF63A-CAEE-4A98-899E-9FE2EA13BD29}" type="sibTrans" cxnId="{CF623102-E01E-4D50-AE1A-2347692057A9}">
      <dgm:prSet/>
      <dgm:spPr/>
      <dgm:t>
        <a:bodyPr/>
        <a:lstStyle/>
        <a:p>
          <a:endParaRPr lang="da-DK"/>
        </a:p>
      </dgm:t>
    </dgm:pt>
    <dgm:pt modelId="{D8CE83A6-B4B3-4E63-8FA4-D2F3D61EC39C}" type="asst">
      <dgm:prSet/>
      <dgm:spPr/>
      <dgm:t>
        <a:bodyPr/>
        <a:lstStyle/>
        <a:p>
          <a:r>
            <a:rPr lang="da-DK" dirty="0"/>
            <a:t>Viden &amp; Strategi</a:t>
          </a:r>
        </a:p>
      </dgm:t>
    </dgm:pt>
    <dgm:pt modelId="{871381F8-8DE2-4CF1-8072-BFE57E487F40}" type="parTrans" cxnId="{6363F482-44C1-4AE7-8962-F3BF9CAB4270}">
      <dgm:prSet/>
      <dgm:spPr/>
      <dgm:t>
        <a:bodyPr/>
        <a:lstStyle/>
        <a:p>
          <a:endParaRPr lang="da-DK"/>
        </a:p>
      </dgm:t>
    </dgm:pt>
    <dgm:pt modelId="{93E36B22-B0B4-4A30-AEA9-DED5F83E16AE}" type="sibTrans" cxnId="{6363F482-44C1-4AE7-8962-F3BF9CAB4270}">
      <dgm:prSet/>
      <dgm:spPr/>
      <dgm:t>
        <a:bodyPr/>
        <a:lstStyle/>
        <a:p>
          <a:endParaRPr lang="da-DK"/>
        </a:p>
      </dgm:t>
    </dgm:pt>
    <dgm:pt modelId="{753639DF-7B09-4A95-BFC1-CFD59FC975AF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HR &amp; Kommunikation</a:t>
          </a:r>
        </a:p>
      </dgm:t>
    </dgm:pt>
    <dgm:pt modelId="{AFF8AE69-280E-445C-82AD-2C01B7EEEA54}" type="parTrans" cxnId="{3DA1D3FA-EB0B-40DE-8396-7A6012F8DED4}">
      <dgm:prSet/>
      <dgm:spPr/>
      <dgm:t>
        <a:bodyPr/>
        <a:lstStyle/>
        <a:p>
          <a:endParaRPr lang="da-DK"/>
        </a:p>
      </dgm:t>
    </dgm:pt>
    <dgm:pt modelId="{A66B7774-77AD-4371-82BA-E56A3CF6F29E}" type="sibTrans" cxnId="{3DA1D3FA-EB0B-40DE-8396-7A6012F8DED4}">
      <dgm:prSet/>
      <dgm:spPr/>
      <dgm:t>
        <a:bodyPr/>
        <a:lstStyle/>
        <a:p>
          <a:endParaRPr lang="da-DK"/>
        </a:p>
      </dgm:t>
    </dgm:pt>
    <dgm:pt modelId="{E630DCBF-3B7E-41E4-8DFF-1F688F9FE62E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Personale + </a:t>
          </a:r>
        </a:p>
        <a:p>
          <a:r>
            <a:rPr lang="da-DK" dirty="0"/>
            <a:t>Kantine/rengøring </a:t>
          </a:r>
        </a:p>
      </dgm:t>
    </dgm:pt>
    <dgm:pt modelId="{B7739A05-8BB7-490D-B239-93F896F743C3}" type="parTrans" cxnId="{A6BB86A0-017A-4DB7-87DD-DAC06E514FC4}">
      <dgm:prSet/>
      <dgm:spPr/>
      <dgm:t>
        <a:bodyPr/>
        <a:lstStyle/>
        <a:p>
          <a:endParaRPr lang="da-DK"/>
        </a:p>
      </dgm:t>
    </dgm:pt>
    <dgm:pt modelId="{45DFEEC4-5B77-481A-BA66-227ED77E04DE}" type="sibTrans" cxnId="{A6BB86A0-017A-4DB7-87DD-DAC06E514FC4}">
      <dgm:prSet/>
      <dgm:spPr/>
      <dgm:t>
        <a:bodyPr/>
        <a:lstStyle/>
        <a:p>
          <a:endParaRPr lang="da-DK"/>
        </a:p>
      </dgm:t>
    </dgm:pt>
    <dgm:pt modelId="{6BE53397-7096-4C79-8A7C-EE0B311AF996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IT og Digitalisering</a:t>
          </a:r>
        </a:p>
      </dgm:t>
    </dgm:pt>
    <dgm:pt modelId="{62FF5051-E3F7-40B4-B068-1743BBBE10DF}" type="parTrans" cxnId="{505CF1BF-017F-4659-A766-43E4C11BF3FB}">
      <dgm:prSet/>
      <dgm:spPr/>
      <dgm:t>
        <a:bodyPr/>
        <a:lstStyle/>
        <a:p>
          <a:endParaRPr lang="da-DK"/>
        </a:p>
      </dgm:t>
    </dgm:pt>
    <dgm:pt modelId="{A3CF6023-2683-46BD-90C6-2C3D8EFEED9B}" type="sibTrans" cxnId="{505CF1BF-017F-4659-A766-43E4C11BF3FB}">
      <dgm:prSet/>
      <dgm:spPr/>
      <dgm:t>
        <a:bodyPr/>
        <a:lstStyle/>
        <a:p>
          <a:endParaRPr lang="da-DK"/>
        </a:p>
      </dgm:t>
    </dgm:pt>
    <dgm:pt modelId="{B63BAC4C-1EFF-474F-B8D5-37C537679808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Politisk Administrativ Sekretariat</a:t>
          </a:r>
        </a:p>
      </dgm:t>
    </dgm:pt>
    <dgm:pt modelId="{AA110B13-1A24-44C9-85F4-705EE401A8DD}" type="parTrans" cxnId="{601A2DF9-3D7B-404D-A4EA-3E1E0113B981}">
      <dgm:prSet/>
      <dgm:spPr/>
      <dgm:t>
        <a:bodyPr/>
        <a:lstStyle/>
        <a:p>
          <a:endParaRPr lang="da-DK"/>
        </a:p>
      </dgm:t>
    </dgm:pt>
    <dgm:pt modelId="{0B2C6361-1569-4DB2-B660-41E2C0CE991B}" type="sibTrans" cxnId="{601A2DF9-3D7B-404D-A4EA-3E1E0113B981}">
      <dgm:prSet/>
      <dgm:spPr/>
      <dgm:t>
        <a:bodyPr/>
        <a:lstStyle/>
        <a:p>
          <a:endParaRPr lang="da-DK"/>
        </a:p>
      </dgm:t>
    </dgm:pt>
    <dgm:pt modelId="{1159A26A-2D26-44FC-984F-ADA7D5DF1C7D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Ekstern Udvikling</a:t>
          </a:r>
        </a:p>
      </dgm:t>
    </dgm:pt>
    <dgm:pt modelId="{68B694EE-ECEF-4D79-AAB4-6864CB073A5D}" type="parTrans" cxnId="{394B6049-7741-4817-A476-C9BD70A04006}">
      <dgm:prSet/>
      <dgm:spPr/>
      <dgm:t>
        <a:bodyPr/>
        <a:lstStyle/>
        <a:p>
          <a:endParaRPr lang="da-DK"/>
        </a:p>
      </dgm:t>
    </dgm:pt>
    <dgm:pt modelId="{54EA1D4A-A49B-410E-A22D-9A773F2BF0D7}" type="sibTrans" cxnId="{394B6049-7741-4817-A476-C9BD70A04006}">
      <dgm:prSet/>
      <dgm:spPr/>
      <dgm:t>
        <a:bodyPr/>
        <a:lstStyle/>
        <a:p>
          <a:endParaRPr lang="da-DK"/>
        </a:p>
      </dgm:t>
    </dgm:pt>
    <dgm:pt modelId="{985B0500-B076-40E5-A7F2-2C720351B6D3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Økonomi </a:t>
          </a:r>
        </a:p>
      </dgm:t>
    </dgm:pt>
    <dgm:pt modelId="{7684008C-6B6D-4689-A8D5-5577645B6E40}" type="parTrans" cxnId="{278392C3-836A-4108-BAF9-75BF4797AF00}">
      <dgm:prSet/>
      <dgm:spPr/>
      <dgm:t>
        <a:bodyPr/>
        <a:lstStyle/>
        <a:p>
          <a:endParaRPr lang="da-DK"/>
        </a:p>
      </dgm:t>
    </dgm:pt>
    <dgm:pt modelId="{60336C00-529B-46D7-9B12-2A9C11C4238F}" type="sibTrans" cxnId="{278392C3-836A-4108-BAF9-75BF4797AF00}">
      <dgm:prSet/>
      <dgm:spPr/>
      <dgm:t>
        <a:bodyPr/>
        <a:lstStyle/>
        <a:p>
          <a:endParaRPr lang="da-DK"/>
        </a:p>
      </dgm:t>
    </dgm:pt>
    <dgm:pt modelId="{D34A7C70-79BD-44C0-B25A-702CD20B5C4C}">
      <dgm:prSet/>
      <dgm:spPr/>
      <dgm:t>
        <a:bodyPr/>
        <a:lstStyle/>
        <a:p>
          <a:r>
            <a:rPr lang="da-DK" dirty="0"/>
            <a:t>Børn &amp; Familie </a:t>
          </a:r>
        </a:p>
      </dgm:t>
    </dgm:pt>
    <dgm:pt modelId="{1353F30F-0A24-4919-B268-0EF26EAE47C2}" type="parTrans" cxnId="{AF5B2A75-81AB-431C-9099-5F44E5F99594}">
      <dgm:prSet/>
      <dgm:spPr/>
      <dgm:t>
        <a:bodyPr/>
        <a:lstStyle/>
        <a:p>
          <a:endParaRPr lang="da-DK"/>
        </a:p>
      </dgm:t>
    </dgm:pt>
    <dgm:pt modelId="{6CEF1969-D76C-480C-9B33-D2B38B4AD809}" type="sibTrans" cxnId="{AF5B2A75-81AB-431C-9099-5F44E5F99594}">
      <dgm:prSet/>
      <dgm:spPr/>
      <dgm:t>
        <a:bodyPr/>
        <a:lstStyle/>
        <a:p>
          <a:endParaRPr lang="da-DK"/>
        </a:p>
      </dgm:t>
    </dgm:pt>
    <dgm:pt modelId="{E7CB4AB4-41B5-481C-963C-C28ADE9EB272}">
      <dgm:prSet/>
      <dgm:spPr/>
      <dgm:t>
        <a:bodyPr/>
        <a:lstStyle/>
        <a:p>
          <a:r>
            <a:rPr lang="da-DK" dirty="0"/>
            <a:t>Beskæftigelse og Borgerservice</a:t>
          </a:r>
        </a:p>
      </dgm:t>
    </dgm:pt>
    <dgm:pt modelId="{9C05366C-AFC9-44A2-AC70-C13C85A0C5C9}" type="parTrans" cxnId="{7D3F2D4C-06BE-4B51-AB4F-8A187AD82380}">
      <dgm:prSet/>
      <dgm:spPr/>
      <dgm:t>
        <a:bodyPr/>
        <a:lstStyle/>
        <a:p>
          <a:endParaRPr lang="da-DK"/>
        </a:p>
      </dgm:t>
    </dgm:pt>
    <dgm:pt modelId="{91588BAA-6418-42CD-9920-E8F1A1E4307F}" type="sibTrans" cxnId="{7D3F2D4C-06BE-4B51-AB4F-8A187AD82380}">
      <dgm:prSet/>
      <dgm:spPr/>
      <dgm:t>
        <a:bodyPr/>
        <a:lstStyle/>
        <a:p>
          <a:endParaRPr lang="da-DK"/>
        </a:p>
      </dgm:t>
    </dgm:pt>
    <dgm:pt modelId="{0506A2DC-9A90-4DC9-87AD-21CBD8BE233F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Distrikt Vest</a:t>
          </a:r>
        </a:p>
      </dgm:t>
    </dgm:pt>
    <dgm:pt modelId="{0176891C-CA0E-42C8-B08C-FA96521AA174}" type="parTrans" cxnId="{0C65523F-BA0C-47AF-AD58-BE262B4CEB16}">
      <dgm:prSet/>
      <dgm:spPr/>
      <dgm:t>
        <a:bodyPr/>
        <a:lstStyle/>
        <a:p>
          <a:endParaRPr lang="da-DK"/>
        </a:p>
      </dgm:t>
    </dgm:pt>
    <dgm:pt modelId="{09987B49-F0D7-4B1C-9BA6-5103EF05136F}" type="sibTrans" cxnId="{0C65523F-BA0C-47AF-AD58-BE262B4CEB16}">
      <dgm:prSet/>
      <dgm:spPr/>
      <dgm:t>
        <a:bodyPr/>
        <a:lstStyle/>
        <a:p>
          <a:endParaRPr lang="da-DK"/>
        </a:p>
      </dgm:t>
    </dgm:pt>
    <dgm:pt modelId="{BA4ADA0F-AEA5-46EF-93CB-E19CF2C58A56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Distrikt Øst</a:t>
          </a:r>
        </a:p>
      </dgm:t>
    </dgm:pt>
    <dgm:pt modelId="{EC2969C7-06B6-4D0F-BFA6-C9963DC3F5F5}" type="parTrans" cxnId="{C9D4ADFB-F4EC-4335-A0B1-212C9EF76C90}">
      <dgm:prSet/>
      <dgm:spPr/>
      <dgm:t>
        <a:bodyPr/>
        <a:lstStyle/>
        <a:p>
          <a:endParaRPr lang="da-DK"/>
        </a:p>
      </dgm:t>
    </dgm:pt>
    <dgm:pt modelId="{65EEEB42-69CF-40BC-8499-FB3199D504AC}" type="sibTrans" cxnId="{C9D4ADFB-F4EC-4335-A0B1-212C9EF76C90}">
      <dgm:prSet/>
      <dgm:spPr/>
      <dgm:t>
        <a:bodyPr/>
        <a:lstStyle/>
        <a:p>
          <a:endParaRPr lang="da-DK"/>
        </a:p>
      </dgm:t>
    </dgm:pt>
    <dgm:pt modelId="{DD69F511-359E-43A8-9961-13BDA1F437D1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Distrikt Syd</a:t>
          </a:r>
        </a:p>
      </dgm:t>
    </dgm:pt>
    <dgm:pt modelId="{ECE9F7EE-0BFC-4BD1-9BA1-BD91B53CD35A}" type="parTrans" cxnId="{050B4E8B-A954-4698-B311-69F08B866B96}">
      <dgm:prSet/>
      <dgm:spPr/>
      <dgm:t>
        <a:bodyPr/>
        <a:lstStyle/>
        <a:p>
          <a:endParaRPr lang="da-DK"/>
        </a:p>
      </dgm:t>
    </dgm:pt>
    <dgm:pt modelId="{2CD06645-D22B-414E-A150-D95C46BC283C}" type="sibTrans" cxnId="{050B4E8B-A954-4698-B311-69F08B866B96}">
      <dgm:prSet/>
      <dgm:spPr/>
      <dgm:t>
        <a:bodyPr/>
        <a:lstStyle/>
        <a:p>
          <a:endParaRPr lang="da-DK"/>
        </a:p>
      </dgm:t>
    </dgm:pt>
    <dgm:pt modelId="{7F940083-B253-4977-B1EC-18C1681D7C1C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Det specialiserede område</a:t>
          </a:r>
        </a:p>
      </dgm:t>
    </dgm:pt>
    <dgm:pt modelId="{AB503FAB-4DD5-43B1-ADA6-25CEF12B22F1}" type="parTrans" cxnId="{2E17ED98-7AB8-4755-876C-D5C7A941F8FE}">
      <dgm:prSet/>
      <dgm:spPr/>
      <dgm:t>
        <a:bodyPr/>
        <a:lstStyle/>
        <a:p>
          <a:endParaRPr lang="da-DK"/>
        </a:p>
      </dgm:t>
    </dgm:pt>
    <dgm:pt modelId="{270EFEF7-0EF9-44A4-8A01-132BACE94D03}" type="sibTrans" cxnId="{2E17ED98-7AB8-4755-876C-D5C7A941F8FE}">
      <dgm:prSet/>
      <dgm:spPr/>
      <dgm:t>
        <a:bodyPr/>
        <a:lstStyle/>
        <a:p>
          <a:endParaRPr lang="da-DK"/>
        </a:p>
      </dgm:t>
    </dgm:pt>
    <dgm:pt modelId="{8B4AB08A-0C1B-4698-962F-6AC17C0F1414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Ungdommens Uddannelses-vejledning</a:t>
          </a:r>
        </a:p>
      </dgm:t>
    </dgm:pt>
    <dgm:pt modelId="{843C22A7-746E-464A-B32F-BB0EB8E8A13A}" type="parTrans" cxnId="{91FBC7B8-249B-4547-93D8-570B5F20793F}">
      <dgm:prSet/>
      <dgm:spPr/>
      <dgm:t>
        <a:bodyPr/>
        <a:lstStyle/>
        <a:p>
          <a:endParaRPr lang="da-DK"/>
        </a:p>
      </dgm:t>
    </dgm:pt>
    <dgm:pt modelId="{A3EC53D2-26CE-41C9-B866-B6B7499C3649}" type="sibTrans" cxnId="{91FBC7B8-249B-4547-93D8-570B5F20793F}">
      <dgm:prSet/>
      <dgm:spPr/>
      <dgm:t>
        <a:bodyPr/>
        <a:lstStyle/>
        <a:p>
          <a:endParaRPr lang="da-DK"/>
        </a:p>
      </dgm:t>
    </dgm:pt>
    <dgm:pt modelId="{B58E5AD6-38A0-4507-A2E5-5572EB8DE049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4 selvejende institutioner</a:t>
          </a:r>
        </a:p>
      </dgm:t>
    </dgm:pt>
    <dgm:pt modelId="{56B2414C-5A53-459A-B7A5-803D544D7B49}" type="parTrans" cxnId="{D46B3282-E2A9-4A51-B3C9-C91E22E981F6}">
      <dgm:prSet/>
      <dgm:spPr/>
      <dgm:t>
        <a:bodyPr/>
        <a:lstStyle/>
        <a:p>
          <a:endParaRPr lang="da-DK"/>
        </a:p>
      </dgm:t>
    </dgm:pt>
    <dgm:pt modelId="{85897759-915F-49A6-BD8B-BE634F8D2A88}" type="sibTrans" cxnId="{D46B3282-E2A9-4A51-B3C9-C91E22E981F6}">
      <dgm:prSet/>
      <dgm:spPr/>
      <dgm:t>
        <a:bodyPr/>
        <a:lstStyle/>
        <a:p>
          <a:endParaRPr lang="da-DK"/>
        </a:p>
      </dgm:t>
    </dgm:pt>
    <dgm:pt modelId="{5C3805AE-1BA7-4901-B1EE-89E960DD19F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Familierådgivning</a:t>
          </a:r>
        </a:p>
      </dgm:t>
    </dgm:pt>
    <dgm:pt modelId="{6ADFF4A1-3DF6-44E5-8A2B-4140441535E5}" type="parTrans" cxnId="{5101BD64-9243-4B13-AD17-995729E55074}">
      <dgm:prSet/>
      <dgm:spPr/>
      <dgm:t>
        <a:bodyPr/>
        <a:lstStyle/>
        <a:p>
          <a:endParaRPr lang="da-DK"/>
        </a:p>
      </dgm:t>
    </dgm:pt>
    <dgm:pt modelId="{73160288-AD34-4330-ABD1-9CDF5450DAEA}" type="sibTrans" cxnId="{5101BD64-9243-4B13-AD17-995729E55074}">
      <dgm:prSet/>
      <dgm:spPr/>
      <dgm:t>
        <a:bodyPr/>
        <a:lstStyle/>
        <a:p>
          <a:endParaRPr lang="da-DK"/>
        </a:p>
      </dgm:t>
    </dgm:pt>
    <dgm:pt modelId="{E09C9112-C307-4F00-AF00-04CED26E16E5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Familiecenteret</a:t>
          </a:r>
        </a:p>
      </dgm:t>
    </dgm:pt>
    <dgm:pt modelId="{6857A623-704F-4192-A256-B1643924C1B4}" type="parTrans" cxnId="{9A3CDC35-EC9E-473A-9E11-851E365DE67E}">
      <dgm:prSet/>
      <dgm:spPr/>
      <dgm:t>
        <a:bodyPr/>
        <a:lstStyle/>
        <a:p>
          <a:endParaRPr lang="da-DK"/>
        </a:p>
      </dgm:t>
    </dgm:pt>
    <dgm:pt modelId="{408F62A6-D046-486D-8FAE-09A7D166E254}" type="sibTrans" cxnId="{9A3CDC35-EC9E-473A-9E11-851E365DE67E}">
      <dgm:prSet/>
      <dgm:spPr/>
      <dgm:t>
        <a:bodyPr/>
        <a:lstStyle/>
        <a:p>
          <a:endParaRPr lang="da-DK"/>
        </a:p>
      </dgm:t>
    </dgm:pt>
    <dgm:pt modelId="{343D251A-88C0-4B89-B6A2-3A8232C29B0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PPR</a:t>
          </a:r>
        </a:p>
      </dgm:t>
    </dgm:pt>
    <dgm:pt modelId="{D3D25B04-AEC6-4EB4-A8DF-B07BE20204C1}" type="parTrans" cxnId="{92F4014E-6ED8-4E0B-B49A-F3BB3458A9D7}">
      <dgm:prSet/>
      <dgm:spPr/>
      <dgm:t>
        <a:bodyPr/>
        <a:lstStyle/>
        <a:p>
          <a:endParaRPr lang="da-DK"/>
        </a:p>
      </dgm:t>
    </dgm:pt>
    <dgm:pt modelId="{9FD09828-C1F3-4F29-AB1C-73FB42871EF2}" type="sibTrans" cxnId="{92F4014E-6ED8-4E0B-B49A-F3BB3458A9D7}">
      <dgm:prSet/>
      <dgm:spPr/>
      <dgm:t>
        <a:bodyPr/>
        <a:lstStyle/>
        <a:p>
          <a:endParaRPr lang="da-DK"/>
        </a:p>
      </dgm:t>
    </dgm:pt>
    <dgm:pt modelId="{336BA666-E8FB-4D7D-A72C-47F84D05DDE8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Sundhedsplejen</a:t>
          </a:r>
        </a:p>
      </dgm:t>
    </dgm:pt>
    <dgm:pt modelId="{23BA5735-0BB8-463C-AA6D-F1BEEBED0F5A}" type="parTrans" cxnId="{3168F8DF-5CC1-4A92-A7C1-14BCA52A3C19}">
      <dgm:prSet/>
      <dgm:spPr/>
      <dgm:t>
        <a:bodyPr/>
        <a:lstStyle/>
        <a:p>
          <a:endParaRPr lang="da-DK"/>
        </a:p>
      </dgm:t>
    </dgm:pt>
    <dgm:pt modelId="{998DAD12-1F9A-4107-9B88-BBE86282254B}" type="sibTrans" cxnId="{3168F8DF-5CC1-4A92-A7C1-14BCA52A3C19}">
      <dgm:prSet/>
      <dgm:spPr/>
      <dgm:t>
        <a:bodyPr/>
        <a:lstStyle/>
        <a:p>
          <a:endParaRPr lang="da-DK"/>
        </a:p>
      </dgm:t>
    </dgm:pt>
    <dgm:pt modelId="{6861CC71-72D2-45D8-9359-B085B73D2E63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Jobklar</a:t>
          </a:r>
        </a:p>
      </dgm:t>
    </dgm:pt>
    <dgm:pt modelId="{A3FB5D83-B16D-4BDF-B365-8495C75C7326}" type="parTrans" cxnId="{3AEA69DD-1443-4081-8279-12C2F04483C5}">
      <dgm:prSet/>
      <dgm:spPr/>
      <dgm:t>
        <a:bodyPr/>
        <a:lstStyle/>
        <a:p>
          <a:endParaRPr lang="da-DK"/>
        </a:p>
      </dgm:t>
    </dgm:pt>
    <dgm:pt modelId="{D8607D77-D9E5-4898-AD2C-6257E8E150D2}" type="sibTrans" cxnId="{3AEA69DD-1443-4081-8279-12C2F04483C5}">
      <dgm:prSet/>
      <dgm:spPr/>
      <dgm:t>
        <a:bodyPr/>
        <a:lstStyle/>
        <a:p>
          <a:endParaRPr lang="da-DK"/>
        </a:p>
      </dgm:t>
    </dgm:pt>
    <dgm:pt modelId="{DB9ACDC2-5ABE-4D76-BD09-C86C81543B12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Kontanthjælp særlig indsats</a:t>
          </a:r>
        </a:p>
      </dgm:t>
    </dgm:pt>
    <dgm:pt modelId="{1C83BF59-439C-41BB-94A4-A4E59E0EF983}" type="parTrans" cxnId="{1C604E23-B5DE-4063-B157-B0DFD144D990}">
      <dgm:prSet/>
      <dgm:spPr/>
      <dgm:t>
        <a:bodyPr/>
        <a:lstStyle/>
        <a:p>
          <a:endParaRPr lang="da-DK"/>
        </a:p>
      </dgm:t>
    </dgm:pt>
    <dgm:pt modelId="{CE2E31EC-29C4-418B-A618-9C97DC7959B1}" type="sibTrans" cxnId="{1C604E23-B5DE-4063-B157-B0DFD144D990}">
      <dgm:prSet/>
      <dgm:spPr/>
      <dgm:t>
        <a:bodyPr/>
        <a:lstStyle/>
        <a:p>
          <a:endParaRPr lang="da-DK"/>
        </a:p>
      </dgm:t>
    </dgm:pt>
    <dgm:pt modelId="{B2A5159B-477E-40AC-B702-1EBB12BEAC3C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Sygedagpenge – opfølgning og job på særlige vilkår</a:t>
          </a:r>
        </a:p>
      </dgm:t>
    </dgm:pt>
    <dgm:pt modelId="{952FC396-EE4C-4635-B945-DC335135F959}" type="parTrans" cxnId="{9E3CEA1F-9C0F-4CA9-9579-35F239CDB4D8}">
      <dgm:prSet/>
      <dgm:spPr/>
      <dgm:t>
        <a:bodyPr/>
        <a:lstStyle/>
        <a:p>
          <a:endParaRPr lang="da-DK"/>
        </a:p>
      </dgm:t>
    </dgm:pt>
    <dgm:pt modelId="{630E670A-1362-488B-8C48-337A42B76C19}" type="sibTrans" cxnId="{9E3CEA1F-9C0F-4CA9-9579-35F239CDB4D8}">
      <dgm:prSet/>
      <dgm:spPr/>
      <dgm:t>
        <a:bodyPr/>
        <a:lstStyle/>
        <a:p>
          <a:endParaRPr lang="da-DK"/>
        </a:p>
      </dgm:t>
    </dgm:pt>
    <dgm:pt modelId="{DD7EDF9B-17C8-4D3B-9CB9-ED2199A902ED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Administration og</a:t>
          </a:r>
          <a:br>
            <a:rPr lang="da-DK" dirty="0"/>
          </a:br>
          <a:r>
            <a:rPr lang="da-DK" dirty="0"/>
            <a:t>Virksomhedsservice</a:t>
          </a:r>
        </a:p>
      </dgm:t>
    </dgm:pt>
    <dgm:pt modelId="{8DE51F8A-40E5-4117-8603-04CD31024069}" type="parTrans" cxnId="{07C6AA52-1CBC-42B3-BF8F-CB6B166F90D7}">
      <dgm:prSet/>
      <dgm:spPr/>
      <dgm:t>
        <a:bodyPr/>
        <a:lstStyle/>
        <a:p>
          <a:endParaRPr lang="da-DK"/>
        </a:p>
      </dgm:t>
    </dgm:pt>
    <dgm:pt modelId="{6926964C-DACE-44F5-8DD9-C469B2472C3C}" type="sibTrans" cxnId="{07C6AA52-1CBC-42B3-BF8F-CB6B166F90D7}">
      <dgm:prSet/>
      <dgm:spPr/>
      <dgm:t>
        <a:bodyPr/>
        <a:lstStyle/>
        <a:p>
          <a:endParaRPr lang="da-DK"/>
        </a:p>
      </dgm:t>
    </dgm:pt>
    <dgm:pt modelId="{5FBE5D46-1EEB-461C-9421-38799D199B58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Ungdomsskolen</a:t>
          </a:r>
        </a:p>
      </dgm:t>
    </dgm:pt>
    <dgm:pt modelId="{8A7F3D82-4F58-4EEE-B76D-7AC058507518}" type="parTrans" cxnId="{07FBB0CF-D7BC-40C0-A33F-062521363672}">
      <dgm:prSet/>
      <dgm:spPr/>
      <dgm:t>
        <a:bodyPr/>
        <a:lstStyle/>
        <a:p>
          <a:endParaRPr lang="da-DK"/>
        </a:p>
      </dgm:t>
    </dgm:pt>
    <dgm:pt modelId="{C5FAF899-2320-4BF2-BBBA-502FAFE1F810}" type="sibTrans" cxnId="{07FBB0CF-D7BC-40C0-A33F-062521363672}">
      <dgm:prSet/>
      <dgm:spPr/>
      <dgm:t>
        <a:bodyPr/>
        <a:lstStyle/>
        <a:p>
          <a:endParaRPr lang="da-DK"/>
        </a:p>
      </dgm:t>
    </dgm:pt>
    <dgm:pt modelId="{FCCC16DF-76B7-4A5C-8FBC-BA7E7FEF4EBC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Social og Integration</a:t>
          </a:r>
        </a:p>
      </dgm:t>
    </dgm:pt>
    <dgm:pt modelId="{4B49ABB7-3BBA-4666-94C3-35F6CCCDF082}" type="parTrans" cxnId="{9066A0EC-FBB9-409D-85BE-FEF0A73D6AA0}">
      <dgm:prSet/>
      <dgm:spPr/>
      <dgm:t>
        <a:bodyPr/>
        <a:lstStyle/>
        <a:p>
          <a:endParaRPr lang="da-DK"/>
        </a:p>
      </dgm:t>
    </dgm:pt>
    <dgm:pt modelId="{411A3ECF-707E-4B76-876A-DB4B8D546591}" type="sibTrans" cxnId="{9066A0EC-FBB9-409D-85BE-FEF0A73D6AA0}">
      <dgm:prSet/>
      <dgm:spPr/>
      <dgm:t>
        <a:bodyPr/>
        <a:lstStyle/>
        <a:p>
          <a:endParaRPr lang="da-DK"/>
        </a:p>
      </dgm:t>
    </dgm:pt>
    <dgm:pt modelId="{364A3DAF-1AAB-4C61-A74B-A47071A32C93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Kompetencecenteret</a:t>
          </a:r>
        </a:p>
      </dgm:t>
    </dgm:pt>
    <dgm:pt modelId="{338C8BA0-560E-47D8-825F-35BF73F9C9D6}" type="parTrans" cxnId="{86768D6B-C485-4002-A30F-E14BCE7D8543}">
      <dgm:prSet/>
      <dgm:spPr/>
      <dgm:t>
        <a:bodyPr/>
        <a:lstStyle/>
        <a:p>
          <a:endParaRPr lang="da-DK"/>
        </a:p>
      </dgm:t>
    </dgm:pt>
    <dgm:pt modelId="{98F03AC7-36FE-4009-97E9-75C371C8FD94}" type="sibTrans" cxnId="{86768D6B-C485-4002-A30F-E14BCE7D8543}">
      <dgm:prSet/>
      <dgm:spPr/>
      <dgm:t>
        <a:bodyPr/>
        <a:lstStyle/>
        <a:p>
          <a:endParaRPr lang="da-DK"/>
        </a:p>
      </dgm:t>
    </dgm:pt>
    <dgm:pt modelId="{496FBAEB-D306-48FF-A47B-A6F12AA1684E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Borgerservice og Ydelse</a:t>
          </a:r>
        </a:p>
      </dgm:t>
    </dgm:pt>
    <dgm:pt modelId="{5E719147-798A-4AFF-96D8-C409F468C55A}" type="parTrans" cxnId="{36A3AE6D-38E0-4799-A0DD-D3FEFEA6187C}">
      <dgm:prSet/>
      <dgm:spPr/>
      <dgm:t>
        <a:bodyPr/>
        <a:lstStyle/>
        <a:p>
          <a:endParaRPr lang="da-DK"/>
        </a:p>
      </dgm:t>
    </dgm:pt>
    <dgm:pt modelId="{EAC0A00A-EF80-404C-8F14-8D9184388200}" type="sibTrans" cxnId="{36A3AE6D-38E0-4799-A0DD-D3FEFEA6187C}">
      <dgm:prSet/>
      <dgm:spPr/>
      <dgm:t>
        <a:bodyPr/>
        <a:lstStyle/>
        <a:p>
          <a:endParaRPr lang="da-DK"/>
        </a:p>
      </dgm:t>
    </dgm:pt>
    <dgm:pt modelId="{68FA26E2-2CF6-4D35-91EF-BF9A05511DA3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Kultur og Fritid</a:t>
          </a:r>
        </a:p>
      </dgm:t>
    </dgm:pt>
    <dgm:pt modelId="{07DB5949-5DDD-4478-874A-8C961DEEBC95}" type="parTrans" cxnId="{11C69D04-DC75-4684-B160-8B9F9EBBA9B9}">
      <dgm:prSet/>
      <dgm:spPr/>
      <dgm:t>
        <a:bodyPr/>
        <a:lstStyle/>
        <a:p>
          <a:endParaRPr lang="da-DK"/>
        </a:p>
      </dgm:t>
    </dgm:pt>
    <dgm:pt modelId="{268CAEAB-1CA4-4F94-8116-912E448EB635}" type="sibTrans" cxnId="{11C69D04-DC75-4684-B160-8B9F9EBBA9B9}">
      <dgm:prSet/>
      <dgm:spPr/>
      <dgm:t>
        <a:bodyPr/>
        <a:lstStyle/>
        <a:p>
          <a:endParaRPr lang="da-DK"/>
        </a:p>
      </dgm:t>
    </dgm:pt>
    <dgm:pt modelId="{409541B7-9024-42F9-B744-FDE702BC0973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Natur, Land og Vand</a:t>
          </a:r>
        </a:p>
      </dgm:t>
    </dgm:pt>
    <dgm:pt modelId="{8E8D7E35-964A-4F80-AFD7-42387C57DD8F}" type="parTrans" cxnId="{EBC5E6AC-732E-4F20-9617-0E0F81065CC1}">
      <dgm:prSet/>
      <dgm:spPr/>
      <dgm:t>
        <a:bodyPr/>
        <a:lstStyle/>
        <a:p>
          <a:endParaRPr lang="da-DK"/>
        </a:p>
      </dgm:t>
    </dgm:pt>
    <dgm:pt modelId="{1D36961D-830F-4AE1-AA76-98B04D820180}" type="sibTrans" cxnId="{EBC5E6AC-732E-4F20-9617-0E0F81065CC1}">
      <dgm:prSet/>
      <dgm:spPr/>
      <dgm:t>
        <a:bodyPr/>
        <a:lstStyle/>
        <a:p>
          <a:endParaRPr lang="da-DK"/>
        </a:p>
      </dgm:t>
    </dgm:pt>
    <dgm:pt modelId="{001AF4AB-793A-42E8-956F-307567544044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Plan</a:t>
          </a:r>
        </a:p>
      </dgm:t>
    </dgm:pt>
    <dgm:pt modelId="{DBF01839-6644-48C6-A18C-6566499CBA25}" type="parTrans" cxnId="{8C99968E-553B-46F3-91E1-74410C35AC42}">
      <dgm:prSet/>
      <dgm:spPr/>
      <dgm:t>
        <a:bodyPr/>
        <a:lstStyle/>
        <a:p>
          <a:endParaRPr lang="da-DK"/>
        </a:p>
      </dgm:t>
    </dgm:pt>
    <dgm:pt modelId="{AD43787A-995A-4028-A5BB-C071F41EA2C7}" type="sibTrans" cxnId="{8C99968E-553B-46F3-91E1-74410C35AC42}">
      <dgm:prSet/>
      <dgm:spPr/>
      <dgm:t>
        <a:bodyPr/>
        <a:lstStyle/>
        <a:p>
          <a:endParaRPr lang="da-DK"/>
        </a:p>
      </dgm:t>
    </dgm:pt>
    <dgm:pt modelId="{F366BB2D-35E3-4BA0-862D-27A584622BB0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Ejendomscenteret </a:t>
          </a:r>
        </a:p>
      </dgm:t>
    </dgm:pt>
    <dgm:pt modelId="{B25362B3-5C7E-4B72-A2C5-9882A2A92377}" type="parTrans" cxnId="{E1F25B6A-629E-47F9-B955-84B07935DA47}">
      <dgm:prSet/>
      <dgm:spPr/>
      <dgm:t>
        <a:bodyPr/>
        <a:lstStyle/>
        <a:p>
          <a:endParaRPr lang="da-DK"/>
        </a:p>
      </dgm:t>
    </dgm:pt>
    <dgm:pt modelId="{A3132BE5-5901-481A-B8DF-3E325E69EEF9}" type="sibTrans" cxnId="{E1F25B6A-629E-47F9-B955-84B07935DA47}">
      <dgm:prSet/>
      <dgm:spPr/>
      <dgm:t>
        <a:bodyPr/>
        <a:lstStyle/>
        <a:p>
          <a:endParaRPr lang="da-DK"/>
        </a:p>
      </dgm:t>
    </dgm:pt>
    <dgm:pt modelId="{85496938-5974-466E-B85A-EFF7D3D49941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Genbrug</a:t>
          </a:r>
        </a:p>
      </dgm:t>
    </dgm:pt>
    <dgm:pt modelId="{D0687A02-7E0B-40DE-A399-867DAED11B64}" type="parTrans" cxnId="{296C28D9-C746-4F78-809B-C9464673AC43}">
      <dgm:prSet/>
      <dgm:spPr/>
      <dgm:t>
        <a:bodyPr/>
        <a:lstStyle/>
        <a:p>
          <a:endParaRPr lang="da-DK"/>
        </a:p>
      </dgm:t>
    </dgm:pt>
    <dgm:pt modelId="{AB85940D-6448-497E-B038-E7FDF006A787}" type="sibTrans" cxnId="{296C28D9-C746-4F78-809B-C9464673AC43}">
      <dgm:prSet/>
      <dgm:spPr/>
      <dgm:t>
        <a:bodyPr/>
        <a:lstStyle/>
        <a:p>
          <a:endParaRPr lang="da-DK"/>
        </a:p>
      </dgm:t>
    </dgm:pt>
    <dgm:pt modelId="{7F38DBE5-19BB-495D-8120-F53CC0C5BD41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Vej og Park</a:t>
          </a:r>
        </a:p>
      </dgm:t>
    </dgm:pt>
    <dgm:pt modelId="{E9F57CA3-73A8-4096-B4E1-50CE020D436B}" type="parTrans" cxnId="{3B087F33-C206-4D35-ABCA-43C5C63153E9}">
      <dgm:prSet/>
      <dgm:spPr/>
      <dgm:t>
        <a:bodyPr/>
        <a:lstStyle/>
        <a:p>
          <a:endParaRPr lang="da-DK"/>
        </a:p>
      </dgm:t>
    </dgm:pt>
    <dgm:pt modelId="{B79807B2-6E43-4A30-A39B-E2754371E243}" type="sibTrans" cxnId="{3B087F33-C206-4D35-ABCA-43C5C63153E9}">
      <dgm:prSet/>
      <dgm:spPr/>
      <dgm:t>
        <a:bodyPr/>
        <a:lstStyle/>
        <a:p>
          <a:endParaRPr lang="da-DK"/>
        </a:p>
      </dgm:t>
    </dgm:pt>
    <dgm:pt modelId="{04FB61B8-2165-46E5-8FCB-99C4591707A0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Byg og Miljø</a:t>
          </a:r>
        </a:p>
      </dgm:t>
    </dgm:pt>
    <dgm:pt modelId="{0EB6168D-E7DE-4352-B28E-1A6D3505FBE6}" type="parTrans" cxnId="{161CE7BD-9D5B-4AB8-9AFB-ACB4BD7241CF}">
      <dgm:prSet/>
      <dgm:spPr/>
      <dgm:t>
        <a:bodyPr/>
        <a:lstStyle/>
        <a:p>
          <a:endParaRPr lang="da-DK"/>
        </a:p>
      </dgm:t>
    </dgm:pt>
    <dgm:pt modelId="{8145A3DC-9981-45CC-A2F7-B8DB0DB1D682}" type="sibTrans" cxnId="{161CE7BD-9D5B-4AB8-9AFB-ACB4BD7241CF}">
      <dgm:prSet/>
      <dgm:spPr/>
      <dgm:t>
        <a:bodyPr/>
        <a:lstStyle/>
        <a:p>
          <a:endParaRPr lang="da-DK"/>
        </a:p>
      </dgm:t>
    </dgm:pt>
    <dgm:pt modelId="{52AB57D2-0672-4AC9-9CD3-D98B1CBB06F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Myndighedsafdelingen</a:t>
          </a:r>
        </a:p>
      </dgm:t>
    </dgm:pt>
    <dgm:pt modelId="{336E28FB-9192-4123-A79C-234D18E35846}" type="parTrans" cxnId="{0279E39D-18EC-4D3C-B5C6-59338ECE8CDB}">
      <dgm:prSet/>
      <dgm:spPr/>
      <dgm:t>
        <a:bodyPr/>
        <a:lstStyle/>
        <a:p>
          <a:endParaRPr lang="da-DK"/>
        </a:p>
      </dgm:t>
    </dgm:pt>
    <dgm:pt modelId="{54563481-131E-4D49-A44F-82C5144071BA}" type="sibTrans" cxnId="{0279E39D-18EC-4D3C-B5C6-59338ECE8CDB}">
      <dgm:prSet/>
      <dgm:spPr/>
      <dgm:t>
        <a:bodyPr/>
        <a:lstStyle/>
        <a:p>
          <a:endParaRPr lang="da-DK"/>
        </a:p>
      </dgm:t>
    </dgm:pt>
    <dgm:pt modelId="{637462C3-119F-44D2-B95B-079CC797B2C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Administrationen</a:t>
          </a:r>
        </a:p>
      </dgm:t>
    </dgm:pt>
    <dgm:pt modelId="{58EA3081-0570-469E-8D36-11B1B81B3730}" type="parTrans" cxnId="{2EEADB17-D222-4B95-86F4-BD4E1FC87EC1}">
      <dgm:prSet/>
      <dgm:spPr/>
      <dgm:t>
        <a:bodyPr/>
        <a:lstStyle/>
        <a:p>
          <a:endParaRPr lang="da-DK"/>
        </a:p>
      </dgm:t>
    </dgm:pt>
    <dgm:pt modelId="{E421D115-6F5D-46DD-B68A-750E4C56B20F}" type="sibTrans" cxnId="{2EEADB17-D222-4B95-86F4-BD4E1FC87EC1}">
      <dgm:prSet/>
      <dgm:spPr/>
      <dgm:t>
        <a:bodyPr/>
        <a:lstStyle/>
        <a:p>
          <a:endParaRPr lang="da-DK"/>
        </a:p>
      </dgm:t>
    </dgm:pt>
    <dgm:pt modelId="{E461B4BE-F18A-4F9E-9299-581CEC652A9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Sundhedscenter Vest</a:t>
          </a:r>
        </a:p>
      </dgm:t>
    </dgm:pt>
    <dgm:pt modelId="{3FA47895-0567-49D4-B09C-07195C01C609}" type="parTrans" cxnId="{2C317E0A-B3AD-4AAC-8671-276D9B134FC3}">
      <dgm:prSet/>
      <dgm:spPr/>
      <dgm:t>
        <a:bodyPr/>
        <a:lstStyle/>
        <a:p>
          <a:endParaRPr lang="da-DK"/>
        </a:p>
      </dgm:t>
    </dgm:pt>
    <dgm:pt modelId="{43C35034-24A9-4671-9AA4-AA00D108308F}" type="sibTrans" cxnId="{2C317E0A-B3AD-4AAC-8671-276D9B134FC3}">
      <dgm:prSet/>
      <dgm:spPr/>
      <dgm:t>
        <a:bodyPr/>
        <a:lstStyle/>
        <a:p>
          <a:endParaRPr lang="da-DK"/>
        </a:p>
      </dgm:t>
    </dgm:pt>
    <dgm:pt modelId="{1C9EF10B-631F-4769-86D2-879C30F3C858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Ældrecentre</a:t>
          </a:r>
        </a:p>
      </dgm:t>
    </dgm:pt>
    <dgm:pt modelId="{A75DEBCC-B394-4D94-A4FB-11DD9F7176D9}" type="parTrans" cxnId="{83BB1134-505B-4243-8378-0B5D9CAE3330}">
      <dgm:prSet/>
      <dgm:spPr/>
      <dgm:t>
        <a:bodyPr/>
        <a:lstStyle/>
        <a:p>
          <a:endParaRPr lang="da-DK"/>
        </a:p>
      </dgm:t>
    </dgm:pt>
    <dgm:pt modelId="{C80D4225-CA3B-471B-9927-4AFB3A2B2335}" type="sibTrans" cxnId="{83BB1134-505B-4243-8378-0B5D9CAE3330}">
      <dgm:prSet/>
      <dgm:spPr/>
      <dgm:t>
        <a:bodyPr/>
        <a:lstStyle/>
        <a:p>
          <a:endParaRPr lang="da-DK"/>
        </a:p>
      </dgm:t>
    </dgm:pt>
    <dgm:pt modelId="{A9DAE718-DD8E-4373-B464-E42EAB1C980A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Hjemmepleje, Akutfunktion og Aflastningsområdet</a:t>
          </a:r>
        </a:p>
      </dgm:t>
    </dgm:pt>
    <dgm:pt modelId="{DA1111DE-F4E9-4DAD-828E-E9A1826E50F5}" type="parTrans" cxnId="{D3C43755-802B-4349-8341-A37F8BB518F5}">
      <dgm:prSet/>
      <dgm:spPr/>
      <dgm:t>
        <a:bodyPr/>
        <a:lstStyle/>
        <a:p>
          <a:endParaRPr lang="da-DK"/>
        </a:p>
      </dgm:t>
    </dgm:pt>
    <dgm:pt modelId="{F53A4AE1-F51C-4DCE-A58D-1373B4B8E322}" type="sibTrans" cxnId="{D3C43755-802B-4349-8341-A37F8BB518F5}">
      <dgm:prSet/>
      <dgm:spPr/>
      <dgm:t>
        <a:bodyPr/>
        <a:lstStyle/>
        <a:p>
          <a:endParaRPr lang="da-DK"/>
        </a:p>
      </dgm:t>
    </dgm:pt>
    <dgm:pt modelId="{D037E00E-310D-450A-BE50-8F82B8573F42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Handicap og Psykiatri, Kvalitet og Udvikling</a:t>
          </a:r>
        </a:p>
      </dgm:t>
    </dgm:pt>
    <dgm:pt modelId="{C6716745-5AB1-4A3C-88AB-B96E4E47EA42}" type="parTrans" cxnId="{578F8E6C-0CCD-4639-BFF7-414432F4B69B}">
      <dgm:prSet/>
      <dgm:spPr/>
      <dgm:t>
        <a:bodyPr/>
        <a:lstStyle/>
        <a:p>
          <a:endParaRPr lang="da-DK"/>
        </a:p>
      </dgm:t>
    </dgm:pt>
    <dgm:pt modelId="{6E565E5E-6656-481F-8A46-31D1085B258F}" type="sibTrans" cxnId="{578F8E6C-0CCD-4639-BFF7-414432F4B69B}">
      <dgm:prSet/>
      <dgm:spPr/>
      <dgm:t>
        <a:bodyPr/>
        <a:lstStyle/>
        <a:p>
          <a:endParaRPr lang="da-DK"/>
        </a:p>
      </dgm:t>
    </dgm:pt>
    <dgm:pt modelId="{F2096FB0-7CD2-4488-BBBA-29AEF58E0F08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Handicap og Psykiatri, Myndighed</a:t>
          </a:r>
        </a:p>
      </dgm:t>
    </dgm:pt>
    <dgm:pt modelId="{05E269F7-F1C9-4DA5-BD74-5CBE39A19D47}" type="parTrans" cxnId="{B2863C1A-B27E-42C7-AE90-FB98FE34B667}">
      <dgm:prSet/>
      <dgm:spPr/>
      <dgm:t>
        <a:bodyPr/>
        <a:lstStyle/>
        <a:p>
          <a:endParaRPr lang="da-DK"/>
        </a:p>
      </dgm:t>
    </dgm:pt>
    <dgm:pt modelId="{B9F65751-8D01-4CA6-AFD7-177D58FB5AC0}" type="sibTrans" cxnId="{B2863C1A-B27E-42C7-AE90-FB98FE34B667}">
      <dgm:prSet/>
      <dgm:spPr/>
      <dgm:t>
        <a:bodyPr/>
        <a:lstStyle/>
        <a:p>
          <a:endParaRPr lang="da-DK"/>
        </a:p>
      </dgm:t>
    </dgm:pt>
    <dgm:pt modelId="{CC85AF2D-B0D7-4828-B6F7-7AADF3E34316}">
      <dgm:prSet phldrT="[Tekst]"/>
      <dgm:spPr/>
      <dgm:t>
        <a:bodyPr/>
        <a:lstStyle/>
        <a:p>
          <a:r>
            <a:rPr lang="da-DK" dirty="0"/>
            <a:t>Direktionen </a:t>
          </a:r>
        </a:p>
      </dgm:t>
    </dgm:pt>
    <dgm:pt modelId="{AC30D965-A258-4E23-8C67-4C4063E999D8}" type="parTrans" cxnId="{A0761887-83A7-42C3-9BBA-BC156EDC3C8C}">
      <dgm:prSet/>
      <dgm:spPr/>
      <dgm:t>
        <a:bodyPr/>
        <a:lstStyle/>
        <a:p>
          <a:endParaRPr lang="da-DK"/>
        </a:p>
      </dgm:t>
    </dgm:pt>
    <dgm:pt modelId="{47B3A9D6-FD5D-4407-BE40-B084C446BB22}" type="sibTrans" cxnId="{A0761887-83A7-42C3-9BBA-BC156EDC3C8C}">
      <dgm:prSet/>
      <dgm:spPr/>
      <dgm:t>
        <a:bodyPr/>
        <a:lstStyle/>
        <a:p>
          <a:endParaRPr lang="da-DK"/>
        </a:p>
      </dgm:t>
    </dgm:pt>
    <dgm:pt modelId="{FBEC2383-CF6B-4FC4-99BA-875B88D86EB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Tandplejen</a:t>
          </a:r>
        </a:p>
      </dgm:t>
    </dgm:pt>
    <dgm:pt modelId="{4A438F35-018B-4710-8628-C6397EAA3428}" type="parTrans" cxnId="{A7F587B2-799E-4828-9587-4210DE11F345}">
      <dgm:prSet/>
      <dgm:spPr/>
      <dgm:t>
        <a:bodyPr/>
        <a:lstStyle/>
        <a:p>
          <a:endParaRPr lang="da-DK"/>
        </a:p>
      </dgm:t>
    </dgm:pt>
    <dgm:pt modelId="{6B3216E1-DC77-44D2-BB2E-E16E1DC789A3}" type="sibTrans" cxnId="{A7F587B2-799E-4828-9587-4210DE11F345}">
      <dgm:prSet/>
      <dgm:spPr/>
      <dgm:t>
        <a:bodyPr/>
        <a:lstStyle/>
        <a:p>
          <a:endParaRPr lang="da-DK"/>
        </a:p>
      </dgm:t>
    </dgm:pt>
    <dgm:pt modelId="{665AAFBA-5B69-4787-B322-F8477075BB2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Analyse &amp; Udbud </a:t>
          </a:r>
        </a:p>
      </dgm:t>
    </dgm:pt>
    <dgm:pt modelId="{12917112-CB03-4A54-AA1A-A317C3E8A55A}" type="parTrans" cxnId="{99A8BE77-F897-4F3F-A73E-A80D254E60AC}">
      <dgm:prSet/>
      <dgm:spPr/>
      <dgm:t>
        <a:bodyPr/>
        <a:lstStyle/>
        <a:p>
          <a:endParaRPr lang="da-DK"/>
        </a:p>
      </dgm:t>
    </dgm:pt>
    <dgm:pt modelId="{AA2A37E6-F570-4C22-88A5-6A2F5453D7DB}" type="sibTrans" cxnId="{99A8BE77-F897-4F3F-A73E-A80D254E60AC}">
      <dgm:prSet/>
      <dgm:spPr/>
      <dgm:t>
        <a:bodyPr/>
        <a:lstStyle/>
        <a:p>
          <a:endParaRPr lang="da-DK"/>
        </a:p>
      </dgm:t>
    </dgm:pt>
    <dgm:pt modelId="{718EE453-2202-432C-90C8-DB604A1698B8}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UU</a:t>
          </a:r>
        </a:p>
      </dgm:t>
    </dgm:pt>
    <dgm:pt modelId="{212CCE92-CFEE-4131-A179-3E84FDFFA1C6}" type="parTrans" cxnId="{A8CD2FE8-308E-4756-B557-A87DF0E4569F}">
      <dgm:prSet/>
      <dgm:spPr/>
      <dgm:t>
        <a:bodyPr/>
        <a:lstStyle/>
        <a:p>
          <a:endParaRPr lang="da-DK"/>
        </a:p>
      </dgm:t>
    </dgm:pt>
    <dgm:pt modelId="{F9F50048-135A-4E2A-9A87-2B03F682D898}" type="sibTrans" cxnId="{A8CD2FE8-308E-4756-B557-A87DF0E4569F}">
      <dgm:prSet/>
      <dgm:spPr/>
      <dgm:t>
        <a:bodyPr/>
        <a:lstStyle/>
        <a:p>
          <a:endParaRPr lang="da-DK"/>
        </a:p>
      </dgm:t>
    </dgm:pt>
    <dgm:pt modelId="{CB8C6E99-C375-4F5B-94BA-BEA407D97A2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Selvejende Ældrecentre</a:t>
          </a:r>
        </a:p>
      </dgm:t>
    </dgm:pt>
    <dgm:pt modelId="{166259C2-53CE-43E7-A733-93423F7BF586}" type="parTrans" cxnId="{9AFCA8E9-E62B-4519-B1BF-485EC24552D4}">
      <dgm:prSet/>
      <dgm:spPr/>
      <dgm:t>
        <a:bodyPr/>
        <a:lstStyle/>
        <a:p>
          <a:endParaRPr lang="da-DK"/>
        </a:p>
      </dgm:t>
    </dgm:pt>
    <dgm:pt modelId="{228C4E62-9D48-499B-A8B2-CFD0C7FA79FE}" type="sibTrans" cxnId="{9AFCA8E9-E62B-4519-B1BF-485EC24552D4}">
      <dgm:prSet/>
      <dgm:spPr/>
      <dgm:t>
        <a:bodyPr/>
        <a:lstStyle/>
        <a:p>
          <a:endParaRPr lang="da-DK"/>
        </a:p>
      </dgm:t>
    </dgm:pt>
    <dgm:pt modelId="{C94BE75A-2232-4563-BF12-58349685A2C7}" type="asst">
      <dgm:prSet/>
      <dgm:spPr>
        <a:solidFill>
          <a:srgbClr val="00B050"/>
        </a:solidFill>
      </dgm:spPr>
      <dgm:t>
        <a:bodyPr/>
        <a:lstStyle/>
        <a:p>
          <a:r>
            <a:rPr lang="da-DK"/>
            <a:t>Ungecenter RKSK</a:t>
          </a:r>
          <a:endParaRPr lang="da-DK" dirty="0"/>
        </a:p>
      </dgm:t>
    </dgm:pt>
    <dgm:pt modelId="{64CE6340-D9DD-42E2-970C-D7A60CA556D1}" type="parTrans" cxnId="{708E40A0-509F-4D23-B21B-56399EEE54E2}">
      <dgm:prSet/>
      <dgm:spPr/>
      <dgm:t>
        <a:bodyPr/>
        <a:lstStyle/>
        <a:p>
          <a:endParaRPr lang="da-DK"/>
        </a:p>
      </dgm:t>
    </dgm:pt>
    <dgm:pt modelId="{022F3FEF-08C8-4921-9D7D-7221659B3F78}" type="sibTrans" cxnId="{708E40A0-509F-4D23-B21B-56399EEE54E2}">
      <dgm:prSet/>
      <dgm:spPr/>
      <dgm:t>
        <a:bodyPr/>
        <a:lstStyle/>
        <a:p>
          <a:endParaRPr lang="da-DK"/>
        </a:p>
      </dgm:t>
    </dgm:pt>
    <dgm:pt modelId="{3E607D49-0394-478D-8F22-95D1C2EAEE29}" type="pres">
      <dgm:prSet presAssocID="{8E3A24C4-AB9B-468C-A73C-FC7670619B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90AE5-E3AC-464B-BED7-0C20944A577F}" type="pres">
      <dgm:prSet presAssocID="{BA4887C2-9F97-4F00-A533-DC6E1965A2BE}" presName="hierRoot1" presStyleCnt="0">
        <dgm:presLayoutVars>
          <dgm:hierBranch val="init"/>
        </dgm:presLayoutVars>
      </dgm:prSet>
      <dgm:spPr/>
    </dgm:pt>
    <dgm:pt modelId="{873DB635-0D46-4F0C-B057-A3EE10029A19}" type="pres">
      <dgm:prSet presAssocID="{BA4887C2-9F97-4F00-A533-DC6E1965A2BE}" presName="rootComposite1" presStyleCnt="0"/>
      <dgm:spPr/>
    </dgm:pt>
    <dgm:pt modelId="{6BA30FEA-48A1-4E22-BE8F-449DA864D73E}" type="pres">
      <dgm:prSet presAssocID="{BA4887C2-9F97-4F00-A533-DC6E1965A2BE}" presName="rootText1" presStyleLbl="node0" presStyleIdx="0" presStyleCnt="2" custLinFactY="-32929" custLinFactNeighborX="0" custLinFactNeighborY="-100000">
        <dgm:presLayoutVars>
          <dgm:chPref val="3"/>
        </dgm:presLayoutVars>
      </dgm:prSet>
      <dgm:spPr/>
    </dgm:pt>
    <dgm:pt modelId="{3D21B4A0-6B7C-471F-A79C-55F6BCEC46DF}" type="pres">
      <dgm:prSet presAssocID="{BA4887C2-9F97-4F00-A533-DC6E1965A2BE}" presName="rootConnector1" presStyleLbl="node1" presStyleIdx="0" presStyleCnt="0"/>
      <dgm:spPr/>
    </dgm:pt>
    <dgm:pt modelId="{39B02333-5493-498E-A0A1-26D0ACF98E87}" type="pres">
      <dgm:prSet presAssocID="{BA4887C2-9F97-4F00-A533-DC6E1965A2BE}" presName="hierChild2" presStyleCnt="0"/>
      <dgm:spPr/>
    </dgm:pt>
    <dgm:pt modelId="{89AEED04-FF78-4619-8FCC-665CA14F67AB}" type="pres">
      <dgm:prSet presAssocID="{2E5B1109-3645-418D-AA44-92B47A5FB9E8}" presName="Name37" presStyleLbl="parChTrans1D2" presStyleIdx="0" presStyleCnt="8"/>
      <dgm:spPr/>
    </dgm:pt>
    <dgm:pt modelId="{7C508F58-441B-4E04-9103-DD4BEA0337A4}" type="pres">
      <dgm:prSet presAssocID="{225059A3-DB8E-4889-8330-D96B8B13BA28}" presName="hierRoot2" presStyleCnt="0">
        <dgm:presLayoutVars>
          <dgm:hierBranch val="init"/>
        </dgm:presLayoutVars>
      </dgm:prSet>
      <dgm:spPr/>
    </dgm:pt>
    <dgm:pt modelId="{B0199449-F569-4D0F-A411-93167BBE410D}" type="pres">
      <dgm:prSet presAssocID="{225059A3-DB8E-4889-8330-D96B8B13BA28}" presName="rootComposite" presStyleCnt="0"/>
      <dgm:spPr/>
    </dgm:pt>
    <dgm:pt modelId="{3E4731AA-A0A2-42E1-BF35-A3DFE1694061}" type="pres">
      <dgm:prSet presAssocID="{225059A3-DB8E-4889-8330-D96B8B13BA28}" presName="rootText" presStyleLbl="node2" presStyleIdx="0" presStyleCnt="6">
        <dgm:presLayoutVars>
          <dgm:chPref val="3"/>
        </dgm:presLayoutVars>
      </dgm:prSet>
      <dgm:spPr/>
    </dgm:pt>
    <dgm:pt modelId="{A9F48903-D608-41A7-9A43-418B366C2050}" type="pres">
      <dgm:prSet presAssocID="{225059A3-DB8E-4889-8330-D96B8B13BA28}" presName="rootConnector" presStyleLbl="node2" presStyleIdx="0" presStyleCnt="6"/>
      <dgm:spPr/>
    </dgm:pt>
    <dgm:pt modelId="{9DD32CEE-7B47-40BA-B228-E42E22314848}" type="pres">
      <dgm:prSet presAssocID="{225059A3-DB8E-4889-8330-D96B8B13BA28}" presName="hierChild4" presStyleCnt="0"/>
      <dgm:spPr/>
    </dgm:pt>
    <dgm:pt modelId="{2AED58F2-A910-4848-B74E-7BD44FB08DC7}" type="pres">
      <dgm:prSet presAssocID="{212CCE92-CFEE-4131-A179-3E84FDFFA1C6}" presName="Name37" presStyleLbl="parChTrans1D3" presStyleIdx="0" presStyleCnt="43"/>
      <dgm:spPr/>
    </dgm:pt>
    <dgm:pt modelId="{4F354670-883D-4B28-913D-A02798E1F293}" type="pres">
      <dgm:prSet presAssocID="{718EE453-2202-432C-90C8-DB604A1698B8}" presName="hierRoot2" presStyleCnt="0">
        <dgm:presLayoutVars>
          <dgm:hierBranch val="init"/>
        </dgm:presLayoutVars>
      </dgm:prSet>
      <dgm:spPr/>
    </dgm:pt>
    <dgm:pt modelId="{AFD48A75-0E63-4C42-A0B9-0EE5F8A9E9C7}" type="pres">
      <dgm:prSet presAssocID="{718EE453-2202-432C-90C8-DB604A1698B8}" presName="rootComposite" presStyleCnt="0"/>
      <dgm:spPr/>
    </dgm:pt>
    <dgm:pt modelId="{6F52C386-AC57-43DC-A401-89A1D77E2BF6}" type="pres">
      <dgm:prSet presAssocID="{718EE453-2202-432C-90C8-DB604A1698B8}" presName="rootText" presStyleLbl="node3" presStyleIdx="0" presStyleCnt="1" custLinFactY="-41261" custLinFactNeighborX="-6320" custLinFactNeighborY="-100000">
        <dgm:presLayoutVars>
          <dgm:chPref val="3"/>
        </dgm:presLayoutVars>
      </dgm:prSet>
      <dgm:spPr/>
    </dgm:pt>
    <dgm:pt modelId="{8718F5B6-A387-4FDB-8109-4557E30EA167}" type="pres">
      <dgm:prSet presAssocID="{718EE453-2202-432C-90C8-DB604A1698B8}" presName="rootConnector" presStyleLbl="node3" presStyleIdx="0" presStyleCnt="1"/>
      <dgm:spPr/>
    </dgm:pt>
    <dgm:pt modelId="{1A6312BC-C010-46F6-9093-66A3D83CCEB6}" type="pres">
      <dgm:prSet presAssocID="{718EE453-2202-432C-90C8-DB604A1698B8}" presName="hierChild4" presStyleCnt="0"/>
      <dgm:spPr/>
    </dgm:pt>
    <dgm:pt modelId="{BCE07AD6-61DE-4E86-A493-E02D0D2C92F8}" type="pres">
      <dgm:prSet presAssocID="{718EE453-2202-432C-90C8-DB604A1698B8}" presName="hierChild5" presStyleCnt="0"/>
      <dgm:spPr/>
    </dgm:pt>
    <dgm:pt modelId="{9B9F8994-11CB-47AC-AD49-954354726F80}" type="pres">
      <dgm:prSet presAssocID="{225059A3-DB8E-4889-8330-D96B8B13BA28}" presName="hierChild5" presStyleCnt="0"/>
      <dgm:spPr/>
    </dgm:pt>
    <dgm:pt modelId="{1DB9B7FE-C4A0-4A62-8AAC-8258FCC3B3DF}" type="pres">
      <dgm:prSet presAssocID="{0176891C-CA0E-42C8-B08C-FA96521AA174}" presName="Name111" presStyleLbl="parChTrans1D3" presStyleIdx="1" presStyleCnt="43"/>
      <dgm:spPr/>
    </dgm:pt>
    <dgm:pt modelId="{17A031FF-AEB9-40FD-AE10-749FABFCE16F}" type="pres">
      <dgm:prSet presAssocID="{0506A2DC-9A90-4DC9-87AD-21CBD8BE233F}" presName="hierRoot3" presStyleCnt="0">
        <dgm:presLayoutVars>
          <dgm:hierBranch val="init"/>
        </dgm:presLayoutVars>
      </dgm:prSet>
      <dgm:spPr/>
    </dgm:pt>
    <dgm:pt modelId="{57777EBB-50A5-49D9-A6EF-CE7EA4167321}" type="pres">
      <dgm:prSet presAssocID="{0506A2DC-9A90-4DC9-87AD-21CBD8BE233F}" presName="rootComposite3" presStyleCnt="0"/>
      <dgm:spPr/>
    </dgm:pt>
    <dgm:pt modelId="{9DE7DE8E-3475-405B-89AE-4437713F4ED2}" type="pres">
      <dgm:prSet presAssocID="{0506A2DC-9A90-4DC9-87AD-21CBD8BE233F}" presName="rootText3" presStyleLbl="asst2" presStyleIdx="0" presStyleCnt="35">
        <dgm:presLayoutVars>
          <dgm:chPref val="3"/>
        </dgm:presLayoutVars>
      </dgm:prSet>
      <dgm:spPr/>
    </dgm:pt>
    <dgm:pt modelId="{08BF109A-F9DF-4E0C-AAA0-210A7B142CB2}" type="pres">
      <dgm:prSet presAssocID="{0506A2DC-9A90-4DC9-87AD-21CBD8BE233F}" presName="rootConnector3" presStyleLbl="asst2" presStyleIdx="0" presStyleCnt="35"/>
      <dgm:spPr/>
    </dgm:pt>
    <dgm:pt modelId="{8BB58AD5-FCB9-4491-9851-8A6720489578}" type="pres">
      <dgm:prSet presAssocID="{0506A2DC-9A90-4DC9-87AD-21CBD8BE233F}" presName="hierChild6" presStyleCnt="0"/>
      <dgm:spPr/>
    </dgm:pt>
    <dgm:pt modelId="{50148B1E-7A8B-4C02-8B76-29AA93BDDF33}" type="pres">
      <dgm:prSet presAssocID="{0506A2DC-9A90-4DC9-87AD-21CBD8BE233F}" presName="hierChild7" presStyleCnt="0"/>
      <dgm:spPr/>
    </dgm:pt>
    <dgm:pt modelId="{9EEBB4DC-B133-4282-897B-6AACF65FA580}" type="pres">
      <dgm:prSet presAssocID="{EC2969C7-06B6-4D0F-BFA6-C9963DC3F5F5}" presName="Name111" presStyleLbl="parChTrans1D3" presStyleIdx="2" presStyleCnt="43"/>
      <dgm:spPr/>
    </dgm:pt>
    <dgm:pt modelId="{0C83E766-86AC-41DE-B4CD-4C3C7D1F869C}" type="pres">
      <dgm:prSet presAssocID="{BA4ADA0F-AEA5-46EF-93CB-E19CF2C58A56}" presName="hierRoot3" presStyleCnt="0">
        <dgm:presLayoutVars>
          <dgm:hierBranch val="init"/>
        </dgm:presLayoutVars>
      </dgm:prSet>
      <dgm:spPr/>
    </dgm:pt>
    <dgm:pt modelId="{F371A9E6-7E6B-434F-A508-6FB72441989A}" type="pres">
      <dgm:prSet presAssocID="{BA4ADA0F-AEA5-46EF-93CB-E19CF2C58A56}" presName="rootComposite3" presStyleCnt="0"/>
      <dgm:spPr/>
    </dgm:pt>
    <dgm:pt modelId="{F1A0A819-FA6F-4779-952B-128C5D148CB3}" type="pres">
      <dgm:prSet presAssocID="{BA4ADA0F-AEA5-46EF-93CB-E19CF2C58A56}" presName="rootText3" presStyleLbl="asst2" presStyleIdx="1" presStyleCnt="35">
        <dgm:presLayoutVars>
          <dgm:chPref val="3"/>
        </dgm:presLayoutVars>
      </dgm:prSet>
      <dgm:spPr/>
    </dgm:pt>
    <dgm:pt modelId="{68ED64DE-3363-4EA9-B9A0-3A165DD77EC4}" type="pres">
      <dgm:prSet presAssocID="{BA4ADA0F-AEA5-46EF-93CB-E19CF2C58A56}" presName="rootConnector3" presStyleLbl="asst2" presStyleIdx="1" presStyleCnt="35"/>
      <dgm:spPr/>
    </dgm:pt>
    <dgm:pt modelId="{678E22FE-1545-4AF9-99A5-B0D0D38A0EEF}" type="pres">
      <dgm:prSet presAssocID="{BA4ADA0F-AEA5-46EF-93CB-E19CF2C58A56}" presName="hierChild6" presStyleCnt="0"/>
      <dgm:spPr/>
    </dgm:pt>
    <dgm:pt modelId="{2B896FEB-A6A3-49D6-B566-066467B0A5D9}" type="pres">
      <dgm:prSet presAssocID="{BA4ADA0F-AEA5-46EF-93CB-E19CF2C58A56}" presName="hierChild7" presStyleCnt="0"/>
      <dgm:spPr/>
    </dgm:pt>
    <dgm:pt modelId="{84358970-4B3D-4CD7-B300-B3814AF27FAF}" type="pres">
      <dgm:prSet presAssocID="{ECE9F7EE-0BFC-4BD1-9BA1-BD91B53CD35A}" presName="Name111" presStyleLbl="parChTrans1D3" presStyleIdx="3" presStyleCnt="43"/>
      <dgm:spPr/>
    </dgm:pt>
    <dgm:pt modelId="{C33DE734-0D81-4420-AF72-2701E6686BE1}" type="pres">
      <dgm:prSet presAssocID="{DD69F511-359E-43A8-9961-13BDA1F437D1}" presName="hierRoot3" presStyleCnt="0">
        <dgm:presLayoutVars>
          <dgm:hierBranch val="init"/>
        </dgm:presLayoutVars>
      </dgm:prSet>
      <dgm:spPr/>
    </dgm:pt>
    <dgm:pt modelId="{8D2F5641-C9BE-4FF3-B638-6F3A4C7FD10C}" type="pres">
      <dgm:prSet presAssocID="{DD69F511-359E-43A8-9961-13BDA1F437D1}" presName="rootComposite3" presStyleCnt="0"/>
      <dgm:spPr/>
    </dgm:pt>
    <dgm:pt modelId="{B1DB9269-458C-4BDC-8658-E1E80EE2862E}" type="pres">
      <dgm:prSet presAssocID="{DD69F511-359E-43A8-9961-13BDA1F437D1}" presName="rootText3" presStyleLbl="asst2" presStyleIdx="2" presStyleCnt="35">
        <dgm:presLayoutVars>
          <dgm:chPref val="3"/>
        </dgm:presLayoutVars>
      </dgm:prSet>
      <dgm:spPr/>
    </dgm:pt>
    <dgm:pt modelId="{42A70D32-C7D6-4BE3-95DB-052B504C6475}" type="pres">
      <dgm:prSet presAssocID="{DD69F511-359E-43A8-9961-13BDA1F437D1}" presName="rootConnector3" presStyleLbl="asst2" presStyleIdx="2" presStyleCnt="35"/>
      <dgm:spPr/>
    </dgm:pt>
    <dgm:pt modelId="{7A357AA9-45F3-427B-9365-6D5FB895127A}" type="pres">
      <dgm:prSet presAssocID="{DD69F511-359E-43A8-9961-13BDA1F437D1}" presName="hierChild6" presStyleCnt="0"/>
      <dgm:spPr/>
    </dgm:pt>
    <dgm:pt modelId="{F0BF2145-745B-465C-B3A8-BF33F49E9D23}" type="pres">
      <dgm:prSet presAssocID="{DD69F511-359E-43A8-9961-13BDA1F437D1}" presName="hierChild7" presStyleCnt="0"/>
      <dgm:spPr/>
    </dgm:pt>
    <dgm:pt modelId="{D3A121A5-0BEB-46B2-B82A-B00AB8D937DE}" type="pres">
      <dgm:prSet presAssocID="{AB503FAB-4DD5-43B1-ADA6-25CEF12B22F1}" presName="Name111" presStyleLbl="parChTrans1D3" presStyleIdx="4" presStyleCnt="43"/>
      <dgm:spPr/>
    </dgm:pt>
    <dgm:pt modelId="{0CF13912-CF48-4DE8-9A19-EF4F55606442}" type="pres">
      <dgm:prSet presAssocID="{7F940083-B253-4977-B1EC-18C1681D7C1C}" presName="hierRoot3" presStyleCnt="0">
        <dgm:presLayoutVars>
          <dgm:hierBranch val="init"/>
        </dgm:presLayoutVars>
      </dgm:prSet>
      <dgm:spPr/>
    </dgm:pt>
    <dgm:pt modelId="{76CCC506-BF3B-4AD0-8221-AF961A64FC11}" type="pres">
      <dgm:prSet presAssocID="{7F940083-B253-4977-B1EC-18C1681D7C1C}" presName="rootComposite3" presStyleCnt="0"/>
      <dgm:spPr/>
    </dgm:pt>
    <dgm:pt modelId="{DB448DF1-8F77-4E5F-8D47-8A1AB1722D2D}" type="pres">
      <dgm:prSet presAssocID="{7F940083-B253-4977-B1EC-18C1681D7C1C}" presName="rootText3" presStyleLbl="asst2" presStyleIdx="3" presStyleCnt="35">
        <dgm:presLayoutVars>
          <dgm:chPref val="3"/>
        </dgm:presLayoutVars>
      </dgm:prSet>
      <dgm:spPr/>
    </dgm:pt>
    <dgm:pt modelId="{B88AD0A1-A44C-4769-BDC7-A208606C377E}" type="pres">
      <dgm:prSet presAssocID="{7F940083-B253-4977-B1EC-18C1681D7C1C}" presName="rootConnector3" presStyleLbl="asst2" presStyleIdx="3" presStyleCnt="35"/>
      <dgm:spPr/>
    </dgm:pt>
    <dgm:pt modelId="{F3B1A49F-F82C-4B88-8330-E41EDB72B382}" type="pres">
      <dgm:prSet presAssocID="{7F940083-B253-4977-B1EC-18C1681D7C1C}" presName="hierChild6" presStyleCnt="0"/>
      <dgm:spPr/>
    </dgm:pt>
    <dgm:pt modelId="{6F89D8ED-F14E-4996-A73C-65A984B7DE54}" type="pres">
      <dgm:prSet presAssocID="{7F940083-B253-4977-B1EC-18C1681D7C1C}" presName="hierChild7" presStyleCnt="0"/>
      <dgm:spPr/>
    </dgm:pt>
    <dgm:pt modelId="{463CA5C5-9D40-490B-91CD-72B635F79021}" type="pres">
      <dgm:prSet presAssocID="{843C22A7-746E-464A-B32F-BB0EB8E8A13A}" presName="Name111" presStyleLbl="parChTrans1D3" presStyleIdx="5" presStyleCnt="43"/>
      <dgm:spPr/>
    </dgm:pt>
    <dgm:pt modelId="{631A2349-70AD-4FCA-8155-F227719B3758}" type="pres">
      <dgm:prSet presAssocID="{8B4AB08A-0C1B-4698-962F-6AC17C0F1414}" presName="hierRoot3" presStyleCnt="0">
        <dgm:presLayoutVars>
          <dgm:hierBranch val="init"/>
        </dgm:presLayoutVars>
      </dgm:prSet>
      <dgm:spPr/>
    </dgm:pt>
    <dgm:pt modelId="{887C2233-13B4-427A-BB25-E750E947CCEA}" type="pres">
      <dgm:prSet presAssocID="{8B4AB08A-0C1B-4698-962F-6AC17C0F1414}" presName="rootComposite3" presStyleCnt="0"/>
      <dgm:spPr/>
    </dgm:pt>
    <dgm:pt modelId="{9FB608B8-12FD-452A-9E88-C091B8A45CE8}" type="pres">
      <dgm:prSet presAssocID="{8B4AB08A-0C1B-4698-962F-6AC17C0F1414}" presName="rootText3" presStyleLbl="asst2" presStyleIdx="4" presStyleCnt="35">
        <dgm:presLayoutVars>
          <dgm:chPref val="3"/>
        </dgm:presLayoutVars>
      </dgm:prSet>
      <dgm:spPr/>
    </dgm:pt>
    <dgm:pt modelId="{677D6F3A-670F-4A79-8D3A-CF559CF3E598}" type="pres">
      <dgm:prSet presAssocID="{8B4AB08A-0C1B-4698-962F-6AC17C0F1414}" presName="rootConnector3" presStyleLbl="asst2" presStyleIdx="4" presStyleCnt="35"/>
      <dgm:spPr/>
    </dgm:pt>
    <dgm:pt modelId="{0882FE34-D675-4E25-8A3C-708FD47D0610}" type="pres">
      <dgm:prSet presAssocID="{8B4AB08A-0C1B-4698-962F-6AC17C0F1414}" presName="hierChild6" presStyleCnt="0"/>
      <dgm:spPr/>
    </dgm:pt>
    <dgm:pt modelId="{C49413E4-ECA8-4B7A-90A2-65852D25F618}" type="pres">
      <dgm:prSet presAssocID="{8B4AB08A-0C1B-4698-962F-6AC17C0F1414}" presName="hierChild7" presStyleCnt="0"/>
      <dgm:spPr/>
    </dgm:pt>
    <dgm:pt modelId="{DB7EE2A3-498A-477E-A460-BD824F030CBC}" type="pres">
      <dgm:prSet presAssocID="{56B2414C-5A53-459A-B7A5-803D544D7B49}" presName="Name111" presStyleLbl="parChTrans1D3" presStyleIdx="6" presStyleCnt="43"/>
      <dgm:spPr/>
    </dgm:pt>
    <dgm:pt modelId="{67BB30E1-7F4D-4ACB-8BB8-0B03A2BBD5A0}" type="pres">
      <dgm:prSet presAssocID="{B58E5AD6-38A0-4507-A2E5-5572EB8DE049}" presName="hierRoot3" presStyleCnt="0">
        <dgm:presLayoutVars>
          <dgm:hierBranch val="init"/>
        </dgm:presLayoutVars>
      </dgm:prSet>
      <dgm:spPr/>
    </dgm:pt>
    <dgm:pt modelId="{2349AC97-C1A3-40E6-A4F1-CEFFB14F53E5}" type="pres">
      <dgm:prSet presAssocID="{B58E5AD6-38A0-4507-A2E5-5572EB8DE049}" presName="rootComposite3" presStyleCnt="0"/>
      <dgm:spPr/>
    </dgm:pt>
    <dgm:pt modelId="{EEE02D44-4B43-4F77-997F-21C5E75F47B1}" type="pres">
      <dgm:prSet presAssocID="{B58E5AD6-38A0-4507-A2E5-5572EB8DE049}" presName="rootText3" presStyleLbl="asst2" presStyleIdx="5" presStyleCnt="35">
        <dgm:presLayoutVars>
          <dgm:chPref val="3"/>
        </dgm:presLayoutVars>
      </dgm:prSet>
      <dgm:spPr/>
    </dgm:pt>
    <dgm:pt modelId="{38EFAC6F-131D-47F9-8F10-FD268F0FAA0D}" type="pres">
      <dgm:prSet presAssocID="{B58E5AD6-38A0-4507-A2E5-5572EB8DE049}" presName="rootConnector3" presStyleLbl="asst2" presStyleIdx="5" presStyleCnt="35"/>
      <dgm:spPr/>
    </dgm:pt>
    <dgm:pt modelId="{6785E410-73F0-43BE-8EC2-7922780DF82A}" type="pres">
      <dgm:prSet presAssocID="{B58E5AD6-38A0-4507-A2E5-5572EB8DE049}" presName="hierChild6" presStyleCnt="0"/>
      <dgm:spPr/>
    </dgm:pt>
    <dgm:pt modelId="{B155FA5C-9C53-45D5-80FB-588788BC30C5}" type="pres">
      <dgm:prSet presAssocID="{B58E5AD6-38A0-4507-A2E5-5572EB8DE049}" presName="hierChild7" presStyleCnt="0"/>
      <dgm:spPr/>
    </dgm:pt>
    <dgm:pt modelId="{AA989E19-500E-4729-AA3E-3F2C2259DB9F}" type="pres">
      <dgm:prSet presAssocID="{8A7F3D82-4F58-4EEE-B76D-7AC058507518}" presName="Name111" presStyleLbl="parChTrans1D3" presStyleIdx="7" presStyleCnt="43"/>
      <dgm:spPr/>
    </dgm:pt>
    <dgm:pt modelId="{E36C012C-36EC-481E-A80F-6CED3FE362D6}" type="pres">
      <dgm:prSet presAssocID="{5FBE5D46-1EEB-461C-9421-38799D199B58}" presName="hierRoot3" presStyleCnt="0">
        <dgm:presLayoutVars>
          <dgm:hierBranch val="init"/>
        </dgm:presLayoutVars>
      </dgm:prSet>
      <dgm:spPr/>
    </dgm:pt>
    <dgm:pt modelId="{E34C4AED-4202-43BC-8AE5-A33573DCF91E}" type="pres">
      <dgm:prSet presAssocID="{5FBE5D46-1EEB-461C-9421-38799D199B58}" presName="rootComposite3" presStyleCnt="0"/>
      <dgm:spPr/>
    </dgm:pt>
    <dgm:pt modelId="{51D1C224-B3E6-4D87-A76C-9C09D4D73C2A}" type="pres">
      <dgm:prSet presAssocID="{5FBE5D46-1EEB-461C-9421-38799D199B58}" presName="rootText3" presStyleLbl="asst2" presStyleIdx="6" presStyleCnt="35">
        <dgm:presLayoutVars>
          <dgm:chPref val="3"/>
        </dgm:presLayoutVars>
      </dgm:prSet>
      <dgm:spPr/>
    </dgm:pt>
    <dgm:pt modelId="{0BE43177-65D8-4DB2-AD5A-A6F8D1697518}" type="pres">
      <dgm:prSet presAssocID="{5FBE5D46-1EEB-461C-9421-38799D199B58}" presName="rootConnector3" presStyleLbl="asst2" presStyleIdx="6" presStyleCnt="35"/>
      <dgm:spPr/>
    </dgm:pt>
    <dgm:pt modelId="{E555A0DB-6553-464B-A68D-FF67631430FE}" type="pres">
      <dgm:prSet presAssocID="{5FBE5D46-1EEB-461C-9421-38799D199B58}" presName="hierChild6" presStyleCnt="0"/>
      <dgm:spPr/>
    </dgm:pt>
    <dgm:pt modelId="{51C3EA07-C5C6-4559-9758-A27BF0E1442B}" type="pres">
      <dgm:prSet presAssocID="{5FBE5D46-1EEB-461C-9421-38799D199B58}" presName="hierChild7" presStyleCnt="0"/>
      <dgm:spPr/>
    </dgm:pt>
    <dgm:pt modelId="{7B15FB88-DC71-4602-AC59-1F469CF3C511}" type="pres">
      <dgm:prSet presAssocID="{1353F30F-0A24-4919-B268-0EF26EAE47C2}" presName="Name37" presStyleLbl="parChTrans1D2" presStyleIdx="1" presStyleCnt="8"/>
      <dgm:spPr/>
    </dgm:pt>
    <dgm:pt modelId="{84CB6BFD-9B1C-4DD6-8541-0B9AD59B1C28}" type="pres">
      <dgm:prSet presAssocID="{D34A7C70-79BD-44C0-B25A-702CD20B5C4C}" presName="hierRoot2" presStyleCnt="0">
        <dgm:presLayoutVars>
          <dgm:hierBranch val="init"/>
        </dgm:presLayoutVars>
      </dgm:prSet>
      <dgm:spPr/>
    </dgm:pt>
    <dgm:pt modelId="{CFFB6CE2-63BE-45B5-8C7E-0918EEB516AC}" type="pres">
      <dgm:prSet presAssocID="{D34A7C70-79BD-44C0-B25A-702CD20B5C4C}" presName="rootComposite" presStyleCnt="0"/>
      <dgm:spPr/>
    </dgm:pt>
    <dgm:pt modelId="{5437735B-888D-4622-B6FE-E3A3F66AD233}" type="pres">
      <dgm:prSet presAssocID="{D34A7C70-79BD-44C0-B25A-702CD20B5C4C}" presName="rootText" presStyleLbl="node2" presStyleIdx="1" presStyleCnt="6">
        <dgm:presLayoutVars>
          <dgm:chPref val="3"/>
        </dgm:presLayoutVars>
      </dgm:prSet>
      <dgm:spPr/>
    </dgm:pt>
    <dgm:pt modelId="{BA1F38E5-89B9-4B7B-9131-C720DA581583}" type="pres">
      <dgm:prSet presAssocID="{D34A7C70-79BD-44C0-B25A-702CD20B5C4C}" presName="rootConnector" presStyleLbl="node2" presStyleIdx="1" presStyleCnt="6"/>
      <dgm:spPr/>
    </dgm:pt>
    <dgm:pt modelId="{922F7CC4-C74C-4E4F-986A-19318E66C1C4}" type="pres">
      <dgm:prSet presAssocID="{D34A7C70-79BD-44C0-B25A-702CD20B5C4C}" presName="hierChild4" presStyleCnt="0"/>
      <dgm:spPr/>
    </dgm:pt>
    <dgm:pt modelId="{90879D9B-D80F-42A5-8852-047A2B0AD0C9}" type="pres">
      <dgm:prSet presAssocID="{D34A7C70-79BD-44C0-B25A-702CD20B5C4C}" presName="hierChild5" presStyleCnt="0"/>
      <dgm:spPr/>
    </dgm:pt>
    <dgm:pt modelId="{C80BBA48-C006-4D80-8F68-5B9270E57754}" type="pres">
      <dgm:prSet presAssocID="{6ADFF4A1-3DF6-44E5-8A2B-4140441535E5}" presName="Name111" presStyleLbl="parChTrans1D3" presStyleIdx="8" presStyleCnt="43"/>
      <dgm:spPr/>
    </dgm:pt>
    <dgm:pt modelId="{FCAAED5F-B3B3-408D-A59C-8FA62541D1EF}" type="pres">
      <dgm:prSet presAssocID="{5C3805AE-1BA7-4901-B1EE-89E960DD19FB}" presName="hierRoot3" presStyleCnt="0">
        <dgm:presLayoutVars>
          <dgm:hierBranch val="init"/>
        </dgm:presLayoutVars>
      </dgm:prSet>
      <dgm:spPr/>
    </dgm:pt>
    <dgm:pt modelId="{7BAD7827-508E-46CD-B7BE-2DD74F8C5FE8}" type="pres">
      <dgm:prSet presAssocID="{5C3805AE-1BA7-4901-B1EE-89E960DD19FB}" presName="rootComposite3" presStyleCnt="0"/>
      <dgm:spPr/>
    </dgm:pt>
    <dgm:pt modelId="{7B5BAC58-1FC5-43BA-BF5D-96984D522032}" type="pres">
      <dgm:prSet presAssocID="{5C3805AE-1BA7-4901-B1EE-89E960DD19FB}" presName="rootText3" presStyleLbl="asst2" presStyleIdx="7" presStyleCnt="35">
        <dgm:presLayoutVars>
          <dgm:chPref val="3"/>
        </dgm:presLayoutVars>
      </dgm:prSet>
      <dgm:spPr/>
    </dgm:pt>
    <dgm:pt modelId="{C1B078B5-17C6-49F7-AA7F-805E098DA32C}" type="pres">
      <dgm:prSet presAssocID="{5C3805AE-1BA7-4901-B1EE-89E960DD19FB}" presName="rootConnector3" presStyleLbl="asst2" presStyleIdx="7" presStyleCnt="35"/>
      <dgm:spPr/>
    </dgm:pt>
    <dgm:pt modelId="{63C60884-63B6-4EB6-A6A3-CD11C48A1FEE}" type="pres">
      <dgm:prSet presAssocID="{5C3805AE-1BA7-4901-B1EE-89E960DD19FB}" presName="hierChild6" presStyleCnt="0"/>
      <dgm:spPr/>
    </dgm:pt>
    <dgm:pt modelId="{BC6DF39E-04E2-4582-AFC7-D51121929370}" type="pres">
      <dgm:prSet presAssocID="{5C3805AE-1BA7-4901-B1EE-89E960DD19FB}" presName="hierChild7" presStyleCnt="0"/>
      <dgm:spPr/>
    </dgm:pt>
    <dgm:pt modelId="{6F9239C3-5825-4E39-ACB2-AE3796E86FE4}" type="pres">
      <dgm:prSet presAssocID="{6857A623-704F-4192-A256-B1643924C1B4}" presName="Name111" presStyleLbl="parChTrans1D3" presStyleIdx="9" presStyleCnt="43"/>
      <dgm:spPr/>
    </dgm:pt>
    <dgm:pt modelId="{3C2CC48C-8866-471D-88BA-2148464232F6}" type="pres">
      <dgm:prSet presAssocID="{E09C9112-C307-4F00-AF00-04CED26E16E5}" presName="hierRoot3" presStyleCnt="0">
        <dgm:presLayoutVars>
          <dgm:hierBranch val="init"/>
        </dgm:presLayoutVars>
      </dgm:prSet>
      <dgm:spPr/>
    </dgm:pt>
    <dgm:pt modelId="{414575EB-D3C6-4E0F-85FA-522E3F02D95E}" type="pres">
      <dgm:prSet presAssocID="{E09C9112-C307-4F00-AF00-04CED26E16E5}" presName="rootComposite3" presStyleCnt="0"/>
      <dgm:spPr/>
    </dgm:pt>
    <dgm:pt modelId="{360F3011-BC40-40EB-BC63-AACF26A39474}" type="pres">
      <dgm:prSet presAssocID="{E09C9112-C307-4F00-AF00-04CED26E16E5}" presName="rootText3" presStyleLbl="asst2" presStyleIdx="8" presStyleCnt="35">
        <dgm:presLayoutVars>
          <dgm:chPref val="3"/>
        </dgm:presLayoutVars>
      </dgm:prSet>
      <dgm:spPr/>
    </dgm:pt>
    <dgm:pt modelId="{17ED2B36-DE1F-43DA-A8C9-BEDDFC96A8E3}" type="pres">
      <dgm:prSet presAssocID="{E09C9112-C307-4F00-AF00-04CED26E16E5}" presName="rootConnector3" presStyleLbl="asst2" presStyleIdx="8" presStyleCnt="35"/>
      <dgm:spPr/>
    </dgm:pt>
    <dgm:pt modelId="{7D4B727D-7BB3-4EF0-B7F8-CA4FB76EE247}" type="pres">
      <dgm:prSet presAssocID="{E09C9112-C307-4F00-AF00-04CED26E16E5}" presName="hierChild6" presStyleCnt="0"/>
      <dgm:spPr/>
    </dgm:pt>
    <dgm:pt modelId="{0AAF2D91-BDED-4115-9BB3-4B243E633EC5}" type="pres">
      <dgm:prSet presAssocID="{E09C9112-C307-4F00-AF00-04CED26E16E5}" presName="hierChild7" presStyleCnt="0"/>
      <dgm:spPr/>
    </dgm:pt>
    <dgm:pt modelId="{517E0521-2A60-4EAF-AFB3-ED4C985D5312}" type="pres">
      <dgm:prSet presAssocID="{D3D25B04-AEC6-4EB4-A8DF-B07BE20204C1}" presName="Name111" presStyleLbl="parChTrans1D3" presStyleIdx="10" presStyleCnt="43"/>
      <dgm:spPr/>
    </dgm:pt>
    <dgm:pt modelId="{9064BA66-3B45-46AB-BF62-4C373FB80966}" type="pres">
      <dgm:prSet presAssocID="{343D251A-88C0-4B89-B6A2-3A8232C29B0B}" presName="hierRoot3" presStyleCnt="0">
        <dgm:presLayoutVars>
          <dgm:hierBranch val="init"/>
        </dgm:presLayoutVars>
      </dgm:prSet>
      <dgm:spPr/>
    </dgm:pt>
    <dgm:pt modelId="{EC4FAD0A-AFB6-4151-8DBC-13EB4E9EB57F}" type="pres">
      <dgm:prSet presAssocID="{343D251A-88C0-4B89-B6A2-3A8232C29B0B}" presName="rootComposite3" presStyleCnt="0"/>
      <dgm:spPr/>
    </dgm:pt>
    <dgm:pt modelId="{C2A285F1-02D0-4982-9236-E191216A12CB}" type="pres">
      <dgm:prSet presAssocID="{343D251A-88C0-4B89-B6A2-3A8232C29B0B}" presName="rootText3" presStyleLbl="asst2" presStyleIdx="9" presStyleCnt="35">
        <dgm:presLayoutVars>
          <dgm:chPref val="3"/>
        </dgm:presLayoutVars>
      </dgm:prSet>
      <dgm:spPr/>
    </dgm:pt>
    <dgm:pt modelId="{788AE910-A855-4D6D-B982-5E700AE9A760}" type="pres">
      <dgm:prSet presAssocID="{343D251A-88C0-4B89-B6A2-3A8232C29B0B}" presName="rootConnector3" presStyleLbl="asst2" presStyleIdx="9" presStyleCnt="35"/>
      <dgm:spPr/>
    </dgm:pt>
    <dgm:pt modelId="{A2738630-3AF1-4907-9522-FC8304AB1DB3}" type="pres">
      <dgm:prSet presAssocID="{343D251A-88C0-4B89-B6A2-3A8232C29B0B}" presName="hierChild6" presStyleCnt="0"/>
      <dgm:spPr/>
    </dgm:pt>
    <dgm:pt modelId="{93C14CAD-CA48-4DF2-B0CB-15FA5F5911A2}" type="pres">
      <dgm:prSet presAssocID="{343D251A-88C0-4B89-B6A2-3A8232C29B0B}" presName="hierChild7" presStyleCnt="0"/>
      <dgm:spPr/>
    </dgm:pt>
    <dgm:pt modelId="{F08944E3-9CFC-4053-A358-2092276334DA}" type="pres">
      <dgm:prSet presAssocID="{23BA5735-0BB8-463C-AA6D-F1BEEBED0F5A}" presName="Name111" presStyleLbl="parChTrans1D3" presStyleIdx="11" presStyleCnt="43"/>
      <dgm:spPr/>
    </dgm:pt>
    <dgm:pt modelId="{A7F63E48-7C90-4E1D-B0F9-2C9E07F96E9D}" type="pres">
      <dgm:prSet presAssocID="{336BA666-E8FB-4D7D-A72C-47F84D05DDE8}" presName="hierRoot3" presStyleCnt="0">
        <dgm:presLayoutVars>
          <dgm:hierBranch val="init"/>
        </dgm:presLayoutVars>
      </dgm:prSet>
      <dgm:spPr/>
    </dgm:pt>
    <dgm:pt modelId="{D6106268-73E4-4A01-8954-AA24F210F764}" type="pres">
      <dgm:prSet presAssocID="{336BA666-E8FB-4D7D-A72C-47F84D05DDE8}" presName="rootComposite3" presStyleCnt="0"/>
      <dgm:spPr/>
    </dgm:pt>
    <dgm:pt modelId="{745A412C-1CE4-4B22-863F-50138F9D242E}" type="pres">
      <dgm:prSet presAssocID="{336BA666-E8FB-4D7D-A72C-47F84D05DDE8}" presName="rootText3" presStyleLbl="asst2" presStyleIdx="10" presStyleCnt="35">
        <dgm:presLayoutVars>
          <dgm:chPref val="3"/>
        </dgm:presLayoutVars>
      </dgm:prSet>
      <dgm:spPr/>
    </dgm:pt>
    <dgm:pt modelId="{D02D6BD9-7D3A-4B48-8259-109ABCAB7AD3}" type="pres">
      <dgm:prSet presAssocID="{336BA666-E8FB-4D7D-A72C-47F84D05DDE8}" presName="rootConnector3" presStyleLbl="asst2" presStyleIdx="10" presStyleCnt="35"/>
      <dgm:spPr/>
    </dgm:pt>
    <dgm:pt modelId="{BD749991-1820-4745-9F7A-A30FA4E39375}" type="pres">
      <dgm:prSet presAssocID="{336BA666-E8FB-4D7D-A72C-47F84D05DDE8}" presName="hierChild6" presStyleCnt="0"/>
      <dgm:spPr/>
    </dgm:pt>
    <dgm:pt modelId="{C8AB5E0E-90CB-461F-AE01-BABB382B9C2C}" type="pres">
      <dgm:prSet presAssocID="{336BA666-E8FB-4D7D-A72C-47F84D05DDE8}" presName="hierChild7" presStyleCnt="0"/>
      <dgm:spPr/>
    </dgm:pt>
    <dgm:pt modelId="{DC558C07-0C16-43B7-B2E2-4BB327ADA96C}" type="pres">
      <dgm:prSet presAssocID="{4A438F35-018B-4710-8628-C6397EAA3428}" presName="Name111" presStyleLbl="parChTrans1D3" presStyleIdx="12" presStyleCnt="43"/>
      <dgm:spPr/>
    </dgm:pt>
    <dgm:pt modelId="{32922C24-675B-43E7-9CC4-768BBFC7A53C}" type="pres">
      <dgm:prSet presAssocID="{FBEC2383-CF6B-4FC4-99BA-875B88D86EB7}" presName="hierRoot3" presStyleCnt="0">
        <dgm:presLayoutVars>
          <dgm:hierBranch val="init"/>
        </dgm:presLayoutVars>
      </dgm:prSet>
      <dgm:spPr/>
    </dgm:pt>
    <dgm:pt modelId="{676FBA14-41AC-49B5-9B1F-EF0A8F576307}" type="pres">
      <dgm:prSet presAssocID="{FBEC2383-CF6B-4FC4-99BA-875B88D86EB7}" presName="rootComposite3" presStyleCnt="0"/>
      <dgm:spPr/>
    </dgm:pt>
    <dgm:pt modelId="{E906B2DB-FAB8-4DD4-B3BB-9966A76DE36E}" type="pres">
      <dgm:prSet presAssocID="{FBEC2383-CF6B-4FC4-99BA-875B88D86EB7}" presName="rootText3" presStyleLbl="asst2" presStyleIdx="11" presStyleCnt="35">
        <dgm:presLayoutVars>
          <dgm:chPref val="3"/>
        </dgm:presLayoutVars>
      </dgm:prSet>
      <dgm:spPr/>
    </dgm:pt>
    <dgm:pt modelId="{498F56C6-DBD6-40F0-8C79-0717D58F7EB4}" type="pres">
      <dgm:prSet presAssocID="{FBEC2383-CF6B-4FC4-99BA-875B88D86EB7}" presName="rootConnector3" presStyleLbl="asst2" presStyleIdx="11" presStyleCnt="35"/>
      <dgm:spPr/>
    </dgm:pt>
    <dgm:pt modelId="{0E191DA2-A530-4708-9AEA-B5952873B70C}" type="pres">
      <dgm:prSet presAssocID="{FBEC2383-CF6B-4FC4-99BA-875B88D86EB7}" presName="hierChild6" presStyleCnt="0"/>
      <dgm:spPr/>
    </dgm:pt>
    <dgm:pt modelId="{1C8BA74B-3468-458F-817F-ED575BE784CC}" type="pres">
      <dgm:prSet presAssocID="{FBEC2383-CF6B-4FC4-99BA-875B88D86EB7}" presName="hierChild7" presStyleCnt="0"/>
      <dgm:spPr/>
    </dgm:pt>
    <dgm:pt modelId="{80EEE76D-C30A-4A44-A2D6-3C2FFB0AC6A7}" type="pres">
      <dgm:prSet presAssocID="{9C05366C-AFC9-44A2-AC70-C13C85A0C5C9}" presName="Name37" presStyleLbl="parChTrans1D2" presStyleIdx="2" presStyleCnt="8"/>
      <dgm:spPr/>
    </dgm:pt>
    <dgm:pt modelId="{F1391437-2776-4226-ABA2-2F9261893AE9}" type="pres">
      <dgm:prSet presAssocID="{E7CB4AB4-41B5-481C-963C-C28ADE9EB272}" presName="hierRoot2" presStyleCnt="0">
        <dgm:presLayoutVars>
          <dgm:hierBranch val="init"/>
        </dgm:presLayoutVars>
      </dgm:prSet>
      <dgm:spPr/>
    </dgm:pt>
    <dgm:pt modelId="{760A5ECD-1899-427C-AB02-1FCC2CC7555B}" type="pres">
      <dgm:prSet presAssocID="{E7CB4AB4-41B5-481C-963C-C28ADE9EB272}" presName="rootComposite" presStyleCnt="0"/>
      <dgm:spPr/>
    </dgm:pt>
    <dgm:pt modelId="{D81384E1-2D44-431A-9DC2-2F3734F94D54}" type="pres">
      <dgm:prSet presAssocID="{E7CB4AB4-41B5-481C-963C-C28ADE9EB272}" presName="rootText" presStyleLbl="node2" presStyleIdx="2" presStyleCnt="6" custLinFactNeighborY="2185">
        <dgm:presLayoutVars>
          <dgm:chPref val="3"/>
        </dgm:presLayoutVars>
      </dgm:prSet>
      <dgm:spPr/>
    </dgm:pt>
    <dgm:pt modelId="{A40E813F-97EE-4AF2-BDB8-12798B3C3208}" type="pres">
      <dgm:prSet presAssocID="{E7CB4AB4-41B5-481C-963C-C28ADE9EB272}" presName="rootConnector" presStyleLbl="node2" presStyleIdx="2" presStyleCnt="6"/>
      <dgm:spPr/>
    </dgm:pt>
    <dgm:pt modelId="{B24504B2-81D0-4813-B2D8-78F2518AA6B4}" type="pres">
      <dgm:prSet presAssocID="{E7CB4AB4-41B5-481C-963C-C28ADE9EB272}" presName="hierChild4" presStyleCnt="0"/>
      <dgm:spPr/>
    </dgm:pt>
    <dgm:pt modelId="{F4D3236D-B947-450C-A245-ADC201F88F1E}" type="pres">
      <dgm:prSet presAssocID="{E7CB4AB4-41B5-481C-963C-C28ADE9EB272}" presName="hierChild5" presStyleCnt="0"/>
      <dgm:spPr/>
    </dgm:pt>
    <dgm:pt modelId="{4F9EC2DB-83F3-405C-9BA7-27E0B1AC9AD2}" type="pres">
      <dgm:prSet presAssocID="{A3FB5D83-B16D-4BDF-B365-8495C75C7326}" presName="Name111" presStyleLbl="parChTrans1D3" presStyleIdx="13" presStyleCnt="43"/>
      <dgm:spPr/>
    </dgm:pt>
    <dgm:pt modelId="{03343256-3018-40F1-B678-C7E8F84EC823}" type="pres">
      <dgm:prSet presAssocID="{6861CC71-72D2-45D8-9359-B085B73D2E63}" presName="hierRoot3" presStyleCnt="0">
        <dgm:presLayoutVars>
          <dgm:hierBranch val="init"/>
        </dgm:presLayoutVars>
      </dgm:prSet>
      <dgm:spPr/>
    </dgm:pt>
    <dgm:pt modelId="{A0F4099A-42F7-4671-B234-45B98AD74FAB}" type="pres">
      <dgm:prSet presAssocID="{6861CC71-72D2-45D8-9359-B085B73D2E63}" presName="rootComposite3" presStyleCnt="0"/>
      <dgm:spPr/>
    </dgm:pt>
    <dgm:pt modelId="{715F1B57-4698-479A-9CE2-8E74461D3368}" type="pres">
      <dgm:prSet presAssocID="{6861CC71-72D2-45D8-9359-B085B73D2E63}" presName="rootText3" presStyleLbl="asst2" presStyleIdx="12" presStyleCnt="35">
        <dgm:presLayoutVars>
          <dgm:chPref val="3"/>
        </dgm:presLayoutVars>
      </dgm:prSet>
      <dgm:spPr/>
    </dgm:pt>
    <dgm:pt modelId="{1B2BB850-65FE-4369-809A-2A0148C50F36}" type="pres">
      <dgm:prSet presAssocID="{6861CC71-72D2-45D8-9359-B085B73D2E63}" presName="rootConnector3" presStyleLbl="asst2" presStyleIdx="12" presStyleCnt="35"/>
      <dgm:spPr/>
    </dgm:pt>
    <dgm:pt modelId="{6C3FF910-EF09-4D69-A3E7-8A62F3372BBF}" type="pres">
      <dgm:prSet presAssocID="{6861CC71-72D2-45D8-9359-B085B73D2E63}" presName="hierChild6" presStyleCnt="0"/>
      <dgm:spPr/>
    </dgm:pt>
    <dgm:pt modelId="{2C417751-163C-43CF-B3E0-86644A726C3D}" type="pres">
      <dgm:prSet presAssocID="{6861CC71-72D2-45D8-9359-B085B73D2E63}" presName="hierChild7" presStyleCnt="0"/>
      <dgm:spPr/>
    </dgm:pt>
    <dgm:pt modelId="{77A80E12-5F6D-4E2C-96BD-418A5123B3CC}" type="pres">
      <dgm:prSet presAssocID="{1C83BF59-439C-41BB-94A4-A4E59E0EF983}" presName="Name111" presStyleLbl="parChTrans1D3" presStyleIdx="14" presStyleCnt="43"/>
      <dgm:spPr/>
    </dgm:pt>
    <dgm:pt modelId="{C018A0D4-6146-4E4F-BC00-EDAC00DDAEF3}" type="pres">
      <dgm:prSet presAssocID="{DB9ACDC2-5ABE-4D76-BD09-C86C81543B12}" presName="hierRoot3" presStyleCnt="0">
        <dgm:presLayoutVars>
          <dgm:hierBranch val="init"/>
        </dgm:presLayoutVars>
      </dgm:prSet>
      <dgm:spPr/>
    </dgm:pt>
    <dgm:pt modelId="{B01458A7-8FA8-4112-BA0B-C0443DAB7102}" type="pres">
      <dgm:prSet presAssocID="{DB9ACDC2-5ABE-4D76-BD09-C86C81543B12}" presName="rootComposite3" presStyleCnt="0"/>
      <dgm:spPr/>
    </dgm:pt>
    <dgm:pt modelId="{1875B2EF-5C23-46E8-B54A-5E8AC4B6E638}" type="pres">
      <dgm:prSet presAssocID="{DB9ACDC2-5ABE-4D76-BD09-C86C81543B12}" presName="rootText3" presStyleLbl="asst2" presStyleIdx="13" presStyleCnt="35">
        <dgm:presLayoutVars>
          <dgm:chPref val="3"/>
        </dgm:presLayoutVars>
      </dgm:prSet>
      <dgm:spPr/>
    </dgm:pt>
    <dgm:pt modelId="{3C734B8D-093E-45F6-95D2-21AA2CEB0829}" type="pres">
      <dgm:prSet presAssocID="{DB9ACDC2-5ABE-4D76-BD09-C86C81543B12}" presName="rootConnector3" presStyleLbl="asst2" presStyleIdx="13" presStyleCnt="35"/>
      <dgm:spPr/>
    </dgm:pt>
    <dgm:pt modelId="{EBDED868-7D04-4075-84E5-B593FC7F3C5D}" type="pres">
      <dgm:prSet presAssocID="{DB9ACDC2-5ABE-4D76-BD09-C86C81543B12}" presName="hierChild6" presStyleCnt="0"/>
      <dgm:spPr/>
    </dgm:pt>
    <dgm:pt modelId="{195323EF-7E2E-4BAB-85C4-858EA9641840}" type="pres">
      <dgm:prSet presAssocID="{DB9ACDC2-5ABE-4D76-BD09-C86C81543B12}" presName="hierChild7" presStyleCnt="0"/>
      <dgm:spPr/>
    </dgm:pt>
    <dgm:pt modelId="{90FD07C3-BA0C-4542-961E-3F9B36FB9F44}" type="pres">
      <dgm:prSet presAssocID="{952FC396-EE4C-4635-B945-DC335135F959}" presName="Name111" presStyleLbl="parChTrans1D3" presStyleIdx="15" presStyleCnt="43"/>
      <dgm:spPr/>
    </dgm:pt>
    <dgm:pt modelId="{04CFC6FC-AD80-4DA8-A79E-6C68424C2E3A}" type="pres">
      <dgm:prSet presAssocID="{B2A5159B-477E-40AC-B702-1EBB12BEAC3C}" presName="hierRoot3" presStyleCnt="0">
        <dgm:presLayoutVars>
          <dgm:hierBranch val="init"/>
        </dgm:presLayoutVars>
      </dgm:prSet>
      <dgm:spPr/>
    </dgm:pt>
    <dgm:pt modelId="{0E90AA14-681E-40AB-8E3C-3C57DAADDC5C}" type="pres">
      <dgm:prSet presAssocID="{B2A5159B-477E-40AC-B702-1EBB12BEAC3C}" presName="rootComposite3" presStyleCnt="0"/>
      <dgm:spPr/>
    </dgm:pt>
    <dgm:pt modelId="{099B9499-360F-41FA-914B-7F58E8E4B59E}" type="pres">
      <dgm:prSet presAssocID="{B2A5159B-477E-40AC-B702-1EBB12BEAC3C}" presName="rootText3" presStyleLbl="asst2" presStyleIdx="14" presStyleCnt="35">
        <dgm:presLayoutVars>
          <dgm:chPref val="3"/>
        </dgm:presLayoutVars>
      </dgm:prSet>
      <dgm:spPr/>
    </dgm:pt>
    <dgm:pt modelId="{7545A786-8088-47CB-B0E9-C7BBA1C0990B}" type="pres">
      <dgm:prSet presAssocID="{B2A5159B-477E-40AC-B702-1EBB12BEAC3C}" presName="rootConnector3" presStyleLbl="asst2" presStyleIdx="14" presStyleCnt="35"/>
      <dgm:spPr/>
    </dgm:pt>
    <dgm:pt modelId="{1689B108-1A12-4D21-949A-0C9944DDADA6}" type="pres">
      <dgm:prSet presAssocID="{B2A5159B-477E-40AC-B702-1EBB12BEAC3C}" presName="hierChild6" presStyleCnt="0"/>
      <dgm:spPr/>
    </dgm:pt>
    <dgm:pt modelId="{A97408EC-D0C4-46F5-9EDB-81239F564648}" type="pres">
      <dgm:prSet presAssocID="{B2A5159B-477E-40AC-B702-1EBB12BEAC3C}" presName="hierChild7" presStyleCnt="0"/>
      <dgm:spPr/>
    </dgm:pt>
    <dgm:pt modelId="{D2DF3CE8-1F74-4F59-80A8-C50D1D10B480}" type="pres">
      <dgm:prSet presAssocID="{8DE51F8A-40E5-4117-8603-04CD31024069}" presName="Name111" presStyleLbl="parChTrans1D3" presStyleIdx="16" presStyleCnt="43"/>
      <dgm:spPr/>
    </dgm:pt>
    <dgm:pt modelId="{89A3EC69-8EAF-45BC-AB1D-CD45505E0896}" type="pres">
      <dgm:prSet presAssocID="{DD7EDF9B-17C8-4D3B-9CB9-ED2199A902ED}" presName="hierRoot3" presStyleCnt="0">
        <dgm:presLayoutVars>
          <dgm:hierBranch val="init"/>
        </dgm:presLayoutVars>
      </dgm:prSet>
      <dgm:spPr/>
    </dgm:pt>
    <dgm:pt modelId="{8652756B-529F-4636-BC41-A81607EF1CA9}" type="pres">
      <dgm:prSet presAssocID="{DD7EDF9B-17C8-4D3B-9CB9-ED2199A902ED}" presName="rootComposite3" presStyleCnt="0"/>
      <dgm:spPr/>
    </dgm:pt>
    <dgm:pt modelId="{4F96AFD7-2CB7-4044-B567-5FC16B8E456A}" type="pres">
      <dgm:prSet presAssocID="{DD7EDF9B-17C8-4D3B-9CB9-ED2199A902ED}" presName="rootText3" presStyleLbl="asst2" presStyleIdx="15" presStyleCnt="35">
        <dgm:presLayoutVars>
          <dgm:chPref val="3"/>
        </dgm:presLayoutVars>
      </dgm:prSet>
      <dgm:spPr/>
    </dgm:pt>
    <dgm:pt modelId="{67F04C92-AC17-41FB-8D13-4397B9995CF6}" type="pres">
      <dgm:prSet presAssocID="{DD7EDF9B-17C8-4D3B-9CB9-ED2199A902ED}" presName="rootConnector3" presStyleLbl="asst2" presStyleIdx="15" presStyleCnt="35"/>
      <dgm:spPr/>
    </dgm:pt>
    <dgm:pt modelId="{2B78D63B-F7A2-46BA-B46F-5A4B2EF4A35E}" type="pres">
      <dgm:prSet presAssocID="{DD7EDF9B-17C8-4D3B-9CB9-ED2199A902ED}" presName="hierChild6" presStyleCnt="0"/>
      <dgm:spPr/>
    </dgm:pt>
    <dgm:pt modelId="{87ED9672-A0DC-4A3B-8EAD-79ED0DCA80B5}" type="pres">
      <dgm:prSet presAssocID="{DD7EDF9B-17C8-4D3B-9CB9-ED2199A902ED}" presName="hierChild7" presStyleCnt="0"/>
      <dgm:spPr/>
    </dgm:pt>
    <dgm:pt modelId="{06FA4423-703B-4999-9F8A-107DDE1D9215}" type="pres">
      <dgm:prSet presAssocID="{4B49ABB7-3BBA-4666-94C3-35F6CCCDF082}" presName="Name111" presStyleLbl="parChTrans1D3" presStyleIdx="17" presStyleCnt="43"/>
      <dgm:spPr/>
    </dgm:pt>
    <dgm:pt modelId="{51ACFE2C-4F9D-4090-BF29-C8BB2E790450}" type="pres">
      <dgm:prSet presAssocID="{FCCC16DF-76B7-4A5C-8FBC-BA7E7FEF4EBC}" presName="hierRoot3" presStyleCnt="0">
        <dgm:presLayoutVars>
          <dgm:hierBranch val="init"/>
        </dgm:presLayoutVars>
      </dgm:prSet>
      <dgm:spPr/>
    </dgm:pt>
    <dgm:pt modelId="{1799B24D-E1D2-4584-B75E-A93080EA9771}" type="pres">
      <dgm:prSet presAssocID="{FCCC16DF-76B7-4A5C-8FBC-BA7E7FEF4EBC}" presName="rootComposite3" presStyleCnt="0"/>
      <dgm:spPr/>
    </dgm:pt>
    <dgm:pt modelId="{C99EB52D-77FC-4974-8D96-F4B122694D1F}" type="pres">
      <dgm:prSet presAssocID="{FCCC16DF-76B7-4A5C-8FBC-BA7E7FEF4EBC}" presName="rootText3" presStyleLbl="asst2" presStyleIdx="16" presStyleCnt="35">
        <dgm:presLayoutVars>
          <dgm:chPref val="3"/>
        </dgm:presLayoutVars>
      </dgm:prSet>
      <dgm:spPr/>
    </dgm:pt>
    <dgm:pt modelId="{D6A07257-4542-4287-BDE5-28534B36A661}" type="pres">
      <dgm:prSet presAssocID="{FCCC16DF-76B7-4A5C-8FBC-BA7E7FEF4EBC}" presName="rootConnector3" presStyleLbl="asst2" presStyleIdx="16" presStyleCnt="35"/>
      <dgm:spPr/>
    </dgm:pt>
    <dgm:pt modelId="{F885E74C-E79C-442D-BBAB-5159629EBC1C}" type="pres">
      <dgm:prSet presAssocID="{FCCC16DF-76B7-4A5C-8FBC-BA7E7FEF4EBC}" presName="hierChild6" presStyleCnt="0"/>
      <dgm:spPr/>
    </dgm:pt>
    <dgm:pt modelId="{0B7E1356-F7A5-44E2-9ECE-17F5BC39D6E5}" type="pres">
      <dgm:prSet presAssocID="{FCCC16DF-76B7-4A5C-8FBC-BA7E7FEF4EBC}" presName="hierChild7" presStyleCnt="0"/>
      <dgm:spPr/>
    </dgm:pt>
    <dgm:pt modelId="{75CD71CF-FB79-47D8-B0DF-4B3FC33C7997}" type="pres">
      <dgm:prSet presAssocID="{338C8BA0-560E-47D8-825F-35BF73F9C9D6}" presName="Name111" presStyleLbl="parChTrans1D3" presStyleIdx="18" presStyleCnt="43"/>
      <dgm:spPr/>
    </dgm:pt>
    <dgm:pt modelId="{68E61B19-241C-41EE-A22D-AAB4825F0CA0}" type="pres">
      <dgm:prSet presAssocID="{364A3DAF-1AAB-4C61-A74B-A47071A32C93}" presName="hierRoot3" presStyleCnt="0">
        <dgm:presLayoutVars>
          <dgm:hierBranch val="init"/>
        </dgm:presLayoutVars>
      </dgm:prSet>
      <dgm:spPr/>
    </dgm:pt>
    <dgm:pt modelId="{EDFEC8DC-A6A1-47A4-950D-76EB1A2762EC}" type="pres">
      <dgm:prSet presAssocID="{364A3DAF-1AAB-4C61-A74B-A47071A32C93}" presName="rootComposite3" presStyleCnt="0"/>
      <dgm:spPr/>
    </dgm:pt>
    <dgm:pt modelId="{5CBB98AB-722E-4FC6-BFF0-AD395EB71448}" type="pres">
      <dgm:prSet presAssocID="{364A3DAF-1AAB-4C61-A74B-A47071A32C93}" presName="rootText3" presStyleLbl="asst2" presStyleIdx="17" presStyleCnt="35">
        <dgm:presLayoutVars>
          <dgm:chPref val="3"/>
        </dgm:presLayoutVars>
      </dgm:prSet>
      <dgm:spPr/>
    </dgm:pt>
    <dgm:pt modelId="{A9E8C6BE-0163-4445-8C23-5C29E5CA5339}" type="pres">
      <dgm:prSet presAssocID="{364A3DAF-1AAB-4C61-A74B-A47071A32C93}" presName="rootConnector3" presStyleLbl="asst2" presStyleIdx="17" presStyleCnt="35"/>
      <dgm:spPr/>
    </dgm:pt>
    <dgm:pt modelId="{420DA626-0B77-45E4-B70D-506B1AE78F07}" type="pres">
      <dgm:prSet presAssocID="{364A3DAF-1AAB-4C61-A74B-A47071A32C93}" presName="hierChild6" presStyleCnt="0"/>
      <dgm:spPr/>
    </dgm:pt>
    <dgm:pt modelId="{5593A42D-23AC-4623-BCCC-9F0F8A783166}" type="pres">
      <dgm:prSet presAssocID="{364A3DAF-1AAB-4C61-A74B-A47071A32C93}" presName="hierChild7" presStyleCnt="0"/>
      <dgm:spPr/>
    </dgm:pt>
    <dgm:pt modelId="{7408CB10-8E34-421E-B32E-4E0762B346E7}" type="pres">
      <dgm:prSet presAssocID="{64CE6340-D9DD-42E2-970C-D7A60CA556D1}" presName="Name111" presStyleLbl="parChTrans1D3" presStyleIdx="19" presStyleCnt="43"/>
      <dgm:spPr/>
    </dgm:pt>
    <dgm:pt modelId="{C189F420-B6A2-429C-AE18-16B8B342F3AC}" type="pres">
      <dgm:prSet presAssocID="{C94BE75A-2232-4563-BF12-58349685A2C7}" presName="hierRoot3" presStyleCnt="0">
        <dgm:presLayoutVars>
          <dgm:hierBranch val="init"/>
        </dgm:presLayoutVars>
      </dgm:prSet>
      <dgm:spPr/>
    </dgm:pt>
    <dgm:pt modelId="{88B82780-B5F5-431C-8BA5-A385FEFFCCA9}" type="pres">
      <dgm:prSet presAssocID="{C94BE75A-2232-4563-BF12-58349685A2C7}" presName="rootComposite3" presStyleCnt="0"/>
      <dgm:spPr/>
    </dgm:pt>
    <dgm:pt modelId="{103D2894-726D-43EC-8EAF-72A7916A409E}" type="pres">
      <dgm:prSet presAssocID="{C94BE75A-2232-4563-BF12-58349685A2C7}" presName="rootText3" presStyleLbl="asst2" presStyleIdx="18" presStyleCnt="35">
        <dgm:presLayoutVars>
          <dgm:chPref val="3"/>
        </dgm:presLayoutVars>
      </dgm:prSet>
      <dgm:spPr/>
    </dgm:pt>
    <dgm:pt modelId="{4C13813F-90A3-4149-943A-3C32D5458CF4}" type="pres">
      <dgm:prSet presAssocID="{C94BE75A-2232-4563-BF12-58349685A2C7}" presName="rootConnector3" presStyleLbl="asst2" presStyleIdx="18" presStyleCnt="35"/>
      <dgm:spPr/>
    </dgm:pt>
    <dgm:pt modelId="{3A153F83-D9E1-4DE1-9654-1BF8F42E62A3}" type="pres">
      <dgm:prSet presAssocID="{C94BE75A-2232-4563-BF12-58349685A2C7}" presName="hierChild6" presStyleCnt="0"/>
      <dgm:spPr/>
    </dgm:pt>
    <dgm:pt modelId="{5EAF7337-B093-47F0-8A56-75CE43A62626}" type="pres">
      <dgm:prSet presAssocID="{C94BE75A-2232-4563-BF12-58349685A2C7}" presName="hierChild7" presStyleCnt="0"/>
      <dgm:spPr/>
    </dgm:pt>
    <dgm:pt modelId="{F883BA47-B91C-4C42-87A0-B8E9EB92ACE4}" type="pres">
      <dgm:prSet presAssocID="{5E719147-798A-4AFF-96D8-C409F468C55A}" presName="Name111" presStyleLbl="parChTrans1D3" presStyleIdx="20" presStyleCnt="43"/>
      <dgm:spPr/>
    </dgm:pt>
    <dgm:pt modelId="{60178A7B-33C0-48FD-8F83-9343253850E9}" type="pres">
      <dgm:prSet presAssocID="{496FBAEB-D306-48FF-A47B-A6F12AA1684E}" presName="hierRoot3" presStyleCnt="0">
        <dgm:presLayoutVars>
          <dgm:hierBranch val="init"/>
        </dgm:presLayoutVars>
      </dgm:prSet>
      <dgm:spPr/>
    </dgm:pt>
    <dgm:pt modelId="{7763825D-D2C2-41B4-BF52-33C4D7523BE5}" type="pres">
      <dgm:prSet presAssocID="{496FBAEB-D306-48FF-A47B-A6F12AA1684E}" presName="rootComposite3" presStyleCnt="0"/>
      <dgm:spPr/>
    </dgm:pt>
    <dgm:pt modelId="{B140BDBF-C598-4529-9C9E-33041EC340C5}" type="pres">
      <dgm:prSet presAssocID="{496FBAEB-D306-48FF-A47B-A6F12AA1684E}" presName="rootText3" presStyleLbl="asst2" presStyleIdx="19" presStyleCnt="35">
        <dgm:presLayoutVars>
          <dgm:chPref val="3"/>
        </dgm:presLayoutVars>
      </dgm:prSet>
      <dgm:spPr/>
    </dgm:pt>
    <dgm:pt modelId="{D816504D-E4B5-4801-90C0-1E214FEEBAC4}" type="pres">
      <dgm:prSet presAssocID="{496FBAEB-D306-48FF-A47B-A6F12AA1684E}" presName="rootConnector3" presStyleLbl="asst2" presStyleIdx="19" presStyleCnt="35"/>
      <dgm:spPr/>
    </dgm:pt>
    <dgm:pt modelId="{27D16BA2-D38C-472F-811B-10033AB84FEB}" type="pres">
      <dgm:prSet presAssocID="{496FBAEB-D306-48FF-A47B-A6F12AA1684E}" presName="hierChild6" presStyleCnt="0"/>
      <dgm:spPr/>
    </dgm:pt>
    <dgm:pt modelId="{6402CADC-79F7-4D0E-BE9C-0E0E12914043}" type="pres">
      <dgm:prSet presAssocID="{496FBAEB-D306-48FF-A47B-A6F12AA1684E}" presName="hierChild7" presStyleCnt="0"/>
      <dgm:spPr/>
    </dgm:pt>
    <dgm:pt modelId="{3A918D59-D2E2-4F7E-A9F8-DF89175D2270}" type="pres">
      <dgm:prSet presAssocID="{A469D934-7B0F-420F-82D0-EFF27DA89204}" presName="Name37" presStyleLbl="parChTrans1D2" presStyleIdx="3" presStyleCnt="8"/>
      <dgm:spPr/>
    </dgm:pt>
    <dgm:pt modelId="{41C0F60F-0988-44CF-93CF-B9B3633015BF}" type="pres">
      <dgm:prSet presAssocID="{0F2C757B-F731-4D5B-80B4-00716300A0DE}" presName="hierRoot2" presStyleCnt="0">
        <dgm:presLayoutVars>
          <dgm:hierBranch val="init"/>
        </dgm:presLayoutVars>
      </dgm:prSet>
      <dgm:spPr/>
    </dgm:pt>
    <dgm:pt modelId="{2E1264FA-D43E-4787-A7A2-ED726F000309}" type="pres">
      <dgm:prSet presAssocID="{0F2C757B-F731-4D5B-80B4-00716300A0DE}" presName="rootComposite" presStyleCnt="0"/>
      <dgm:spPr/>
    </dgm:pt>
    <dgm:pt modelId="{7243802A-12F9-40A9-A3B7-78EF238699D5}" type="pres">
      <dgm:prSet presAssocID="{0F2C757B-F731-4D5B-80B4-00716300A0DE}" presName="rootText" presStyleLbl="node2" presStyleIdx="3" presStyleCnt="6">
        <dgm:presLayoutVars>
          <dgm:chPref val="3"/>
        </dgm:presLayoutVars>
      </dgm:prSet>
      <dgm:spPr/>
    </dgm:pt>
    <dgm:pt modelId="{4F2EA0A1-01CC-4B70-94C8-7EB2C6F7761F}" type="pres">
      <dgm:prSet presAssocID="{0F2C757B-F731-4D5B-80B4-00716300A0DE}" presName="rootConnector" presStyleLbl="node2" presStyleIdx="3" presStyleCnt="6"/>
      <dgm:spPr/>
    </dgm:pt>
    <dgm:pt modelId="{4687F253-9D60-4D76-BBD5-D6C754397833}" type="pres">
      <dgm:prSet presAssocID="{0F2C757B-F731-4D5B-80B4-00716300A0DE}" presName="hierChild4" presStyleCnt="0"/>
      <dgm:spPr/>
    </dgm:pt>
    <dgm:pt modelId="{4F18C9CC-2161-4453-93CB-89E38C158A8C}" type="pres">
      <dgm:prSet presAssocID="{0F2C757B-F731-4D5B-80B4-00716300A0DE}" presName="hierChild5" presStyleCnt="0"/>
      <dgm:spPr/>
    </dgm:pt>
    <dgm:pt modelId="{7AC2A83C-EE52-467D-B121-8995A0FEECFF}" type="pres">
      <dgm:prSet presAssocID="{07DB5949-5DDD-4478-874A-8C961DEEBC95}" presName="Name111" presStyleLbl="parChTrans1D3" presStyleIdx="21" presStyleCnt="43"/>
      <dgm:spPr/>
    </dgm:pt>
    <dgm:pt modelId="{3E2B71BD-837E-485F-9956-35DF7439D288}" type="pres">
      <dgm:prSet presAssocID="{68FA26E2-2CF6-4D35-91EF-BF9A05511DA3}" presName="hierRoot3" presStyleCnt="0">
        <dgm:presLayoutVars>
          <dgm:hierBranch val="init"/>
        </dgm:presLayoutVars>
      </dgm:prSet>
      <dgm:spPr/>
    </dgm:pt>
    <dgm:pt modelId="{089FF0B9-AE08-4B0C-9B31-DA71CAE7F802}" type="pres">
      <dgm:prSet presAssocID="{68FA26E2-2CF6-4D35-91EF-BF9A05511DA3}" presName="rootComposite3" presStyleCnt="0"/>
      <dgm:spPr/>
    </dgm:pt>
    <dgm:pt modelId="{272CB2A9-250E-490F-9C82-C6D625439F2E}" type="pres">
      <dgm:prSet presAssocID="{68FA26E2-2CF6-4D35-91EF-BF9A05511DA3}" presName="rootText3" presStyleLbl="asst2" presStyleIdx="20" presStyleCnt="35">
        <dgm:presLayoutVars>
          <dgm:chPref val="3"/>
        </dgm:presLayoutVars>
      </dgm:prSet>
      <dgm:spPr/>
    </dgm:pt>
    <dgm:pt modelId="{31FF2C07-2681-4751-8406-A8523CF9AD2E}" type="pres">
      <dgm:prSet presAssocID="{68FA26E2-2CF6-4D35-91EF-BF9A05511DA3}" presName="rootConnector3" presStyleLbl="asst2" presStyleIdx="20" presStyleCnt="35"/>
      <dgm:spPr/>
    </dgm:pt>
    <dgm:pt modelId="{A7D71C42-D8C4-4AD5-9D8D-A35C78D7306C}" type="pres">
      <dgm:prSet presAssocID="{68FA26E2-2CF6-4D35-91EF-BF9A05511DA3}" presName="hierChild6" presStyleCnt="0"/>
      <dgm:spPr/>
    </dgm:pt>
    <dgm:pt modelId="{23F67B7A-BBC6-4E16-8BDA-6E91550CBA91}" type="pres">
      <dgm:prSet presAssocID="{68FA26E2-2CF6-4D35-91EF-BF9A05511DA3}" presName="hierChild7" presStyleCnt="0"/>
      <dgm:spPr/>
    </dgm:pt>
    <dgm:pt modelId="{708F013A-7E99-472B-8472-280E8CDF580D}" type="pres">
      <dgm:prSet presAssocID="{8E8D7E35-964A-4F80-AFD7-42387C57DD8F}" presName="Name111" presStyleLbl="parChTrans1D3" presStyleIdx="22" presStyleCnt="43"/>
      <dgm:spPr/>
    </dgm:pt>
    <dgm:pt modelId="{C7C9B5DF-64BA-4190-94CD-DA86093198C3}" type="pres">
      <dgm:prSet presAssocID="{409541B7-9024-42F9-B744-FDE702BC0973}" presName="hierRoot3" presStyleCnt="0">
        <dgm:presLayoutVars>
          <dgm:hierBranch val="init"/>
        </dgm:presLayoutVars>
      </dgm:prSet>
      <dgm:spPr/>
    </dgm:pt>
    <dgm:pt modelId="{8936C111-2243-4F78-A403-2CA30361FBA0}" type="pres">
      <dgm:prSet presAssocID="{409541B7-9024-42F9-B744-FDE702BC0973}" presName="rootComposite3" presStyleCnt="0"/>
      <dgm:spPr/>
    </dgm:pt>
    <dgm:pt modelId="{41847F8E-7F19-4CDB-AEB2-3D2D25D2C1A2}" type="pres">
      <dgm:prSet presAssocID="{409541B7-9024-42F9-B744-FDE702BC0973}" presName="rootText3" presStyleLbl="asst2" presStyleIdx="21" presStyleCnt="35">
        <dgm:presLayoutVars>
          <dgm:chPref val="3"/>
        </dgm:presLayoutVars>
      </dgm:prSet>
      <dgm:spPr/>
    </dgm:pt>
    <dgm:pt modelId="{9B3261D5-689E-44DF-BA3F-42B4A935CE22}" type="pres">
      <dgm:prSet presAssocID="{409541B7-9024-42F9-B744-FDE702BC0973}" presName="rootConnector3" presStyleLbl="asst2" presStyleIdx="21" presStyleCnt="35"/>
      <dgm:spPr/>
    </dgm:pt>
    <dgm:pt modelId="{AB838A17-8E6C-4E39-BC5B-D7FE0EB4FBF4}" type="pres">
      <dgm:prSet presAssocID="{409541B7-9024-42F9-B744-FDE702BC0973}" presName="hierChild6" presStyleCnt="0"/>
      <dgm:spPr/>
    </dgm:pt>
    <dgm:pt modelId="{D8A2DBBE-2A7A-42E7-A559-A50F49802EFC}" type="pres">
      <dgm:prSet presAssocID="{409541B7-9024-42F9-B744-FDE702BC0973}" presName="hierChild7" presStyleCnt="0"/>
      <dgm:spPr/>
    </dgm:pt>
    <dgm:pt modelId="{A4377431-9D8A-4BF6-9D8A-2E4212267FFB}" type="pres">
      <dgm:prSet presAssocID="{DBF01839-6644-48C6-A18C-6566499CBA25}" presName="Name111" presStyleLbl="parChTrans1D3" presStyleIdx="23" presStyleCnt="43"/>
      <dgm:spPr/>
    </dgm:pt>
    <dgm:pt modelId="{60B7C538-EC6A-40FA-BA56-D694EB9B0D0D}" type="pres">
      <dgm:prSet presAssocID="{001AF4AB-793A-42E8-956F-307567544044}" presName="hierRoot3" presStyleCnt="0">
        <dgm:presLayoutVars>
          <dgm:hierBranch val="init"/>
        </dgm:presLayoutVars>
      </dgm:prSet>
      <dgm:spPr/>
    </dgm:pt>
    <dgm:pt modelId="{61B5AE37-AB57-4849-801C-C2104A750299}" type="pres">
      <dgm:prSet presAssocID="{001AF4AB-793A-42E8-956F-307567544044}" presName="rootComposite3" presStyleCnt="0"/>
      <dgm:spPr/>
    </dgm:pt>
    <dgm:pt modelId="{3D349B20-DCF1-487C-9408-8449AA3383E1}" type="pres">
      <dgm:prSet presAssocID="{001AF4AB-793A-42E8-956F-307567544044}" presName="rootText3" presStyleLbl="asst2" presStyleIdx="22" presStyleCnt="35">
        <dgm:presLayoutVars>
          <dgm:chPref val="3"/>
        </dgm:presLayoutVars>
      </dgm:prSet>
      <dgm:spPr/>
    </dgm:pt>
    <dgm:pt modelId="{56B4BB79-D6DD-4E9A-98F7-D0308F2EDD89}" type="pres">
      <dgm:prSet presAssocID="{001AF4AB-793A-42E8-956F-307567544044}" presName="rootConnector3" presStyleLbl="asst2" presStyleIdx="22" presStyleCnt="35"/>
      <dgm:spPr/>
    </dgm:pt>
    <dgm:pt modelId="{F07924B8-FC91-4C8C-852C-1465DE9EA923}" type="pres">
      <dgm:prSet presAssocID="{001AF4AB-793A-42E8-956F-307567544044}" presName="hierChild6" presStyleCnt="0"/>
      <dgm:spPr/>
    </dgm:pt>
    <dgm:pt modelId="{4D058507-ABA3-4897-868A-96510A5D4E71}" type="pres">
      <dgm:prSet presAssocID="{001AF4AB-793A-42E8-956F-307567544044}" presName="hierChild7" presStyleCnt="0"/>
      <dgm:spPr/>
    </dgm:pt>
    <dgm:pt modelId="{5E095D3F-7940-45BC-B628-6AE955A3BED4}" type="pres">
      <dgm:prSet presAssocID="{B25362B3-5C7E-4B72-A2C5-9882A2A92377}" presName="Name111" presStyleLbl="parChTrans1D3" presStyleIdx="24" presStyleCnt="43"/>
      <dgm:spPr/>
    </dgm:pt>
    <dgm:pt modelId="{2731AF20-48D8-4121-9DFF-B5F647EC36C6}" type="pres">
      <dgm:prSet presAssocID="{F366BB2D-35E3-4BA0-862D-27A584622BB0}" presName="hierRoot3" presStyleCnt="0">
        <dgm:presLayoutVars>
          <dgm:hierBranch val="init"/>
        </dgm:presLayoutVars>
      </dgm:prSet>
      <dgm:spPr/>
    </dgm:pt>
    <dgm:pt modelId="{412A0173-E5C3-4559-9855-B2DC0C328961}" type="pres">
      <dgm:prSet presAssocID="{F366BB2D-35E3-4BA0-862D-27A584622BB0}" presName="rootComposite3" presStyleCnt="0"/>
      <dgm:spPr/>
    </dgm:pt>
    <dgm:pt modelId="{F279EF00-8E3B-47F0-8E34-B952D6C38B33}" type="pres">
      <dgm:prSet presAssocID="{F366BB2D-35E3-4BA0-862D-27A584622BB0}" presName="rootText3" presStyleLbl="asst2" presStyleIdx="23" presStyleCnt="35">
        <dgm:presLayoutVars>
          <dgm:chPref val="3"/>
        </dgm:presLayoutVars>
      </dgm:prSet>
      <dgm:spPr/>
    </dgm:pt>
    <dgm:pt modelId="{BE65690A-B922-4394-8772-46017567BAD0}" type="pres">
      <dgm:prSet presAssocID="{F366BB2D-35E3-4BA0-862D-27A584622BB0}" presName="rootConnector3" presStyleLbl="asst2" presStyleIdx="23" presStyleCnt="35"/>
      <dgm:spPr/>
    </dgm:pt>
    <dgm:pt modelId="{C0442227-F8F4-4AE8-BEF6-F15BB108C55A}" type="pres">
      <dgm:prSet presAssocID="{F366BB2D-35E3-4BA0-862D-27A584622BB0}" presName="hierChild6" presStyleCnt="0"/>
      <dgm:spPr/>
    </dgm:pt>
    <dgm:pt modelId="{B7EAF7CC-7C4E-45D1-B4E3-E62D6643CB0B}" type="pres">
      <dgm:prSet presAssocID="{F366BB2D-35E3-4BA0-862D-27A584622BB0}" presName="hierChild7" presStyleCnt="0"/>
      <dgm:spPr/>
    </dgm:pt>
    <dgm:pt modelId="{D0949163-3682-4B8C-B0F4-7D20C0E711D8}" type="pres">
      <dgm:prSet presAssocID="{D0687A02-7E0B-40DE-A399-867DAED11B64}" presName="Name111" presStyleLbl="parChTrans1D3" presStyleIdx="25" presStyleCnt="43"/>
      <dgm:spPr/>
    </dgm:pt>
    <dgm:pt modelId="{0E5D2602-5D70-47AB-8B11-766D3C690BC7}" type="pres">
      <dgm:prSet presAssocID="{85496938-5974-466E-B85A-EFF7D3D49941}" presName="hierRoot3" presStyleCnt="0">
        <dgm:presLayoutVars>
          <dgm:hierBranch val="init"/>
        </dgm:presLayoutVars>
      </dgm:prSet>
      <dgm:spPr/>
    </dgm:pt>
    <dgm:pt modelId="{1A6F05F1-A526-4AB2-AF03-3DD5590FFF63}" type="pres">
      <dgm:prSet presAssocID="{85496938-5974-466E-B85A-EFF7D3D49941}" presName="rootComposite3" presStyleCnt="0"/>
      <dgm:spPr/>
    </dgm:pt>
    <dgm:pt modelId="{CE7A11AA-AD89-4C96-B6AA-1FF39DAD8BCA}" type="pres">
      <dgm:prSet presAssocID="{85496938-5974-466E-B85A-EFF7D3D49941}" presName="rootText3" presStyleLbl="asst2" presStyleIdx="24" presStyleCnt="35">
        <dgm:presLayoutVars>
          <dgm:chPref val="3"/>
        </dgm:presLayoutVars>
      </dgm:prSet>
      <dgm:spPr/>
    </dgm:pt>
    <dgm:pt modelId="{895CA1C5-7B37-4BF3-9054-EE1480D869AA}" type="pres">
      <dgm:prSet presAssocID="{85496938-5974-466E-B85A-EFF7D3D49941}" presName="rootConnector3" presStyleLbl="asst2" presStyleIdx="24" presStyleCnt="35"/>
      <dgm:spPr/>
    </dgm:pt>
    <dgm:pt modelId="{DAC76027-4AA6-486A-8630-AAECB94B0916}" type="pres">
      <dgm:prSet presAssocID="{85496938-5974-466E-B85A-EFF7D3D49941}" presName="hierChild6" presStyleCnt="0"/>
      <dgm:spPr/>
    </dgm:pt>
    <dgm:pt modelId="{83BBBFE4-E839-454F-B842-6FAD61AD043D}" type="pres">
      <dgm:prSet presAssocID="{85496938-5974-466E-B85A-EFF7D3D49941}" presName="hierChild7" presStyleCnt="0"/>
      <dgm:spPr/>
    </dgm:pt>
    <dgm:pt modelId="{23ADFBC1-D22F-4B7D-BE47-F66AE94A1BE5}" type="pres">
      <dgm:prSet presAssocID="{E9F57CA3-73A8-4096-B4E1-50CE020D436B}" presName="Name111" presStyleLbl="parChTrans1D3" presStyleIdx="26" presStyleCnt="43"/>
      <dgm:spPr/>
    </dgm:pt>
    <dgm:pt modelId="{75A6FCB3-8A31-4F02-9AA5-9A77246B7697}" type="pres">
      <dgm:prSet presAssocID="{7F38DBE5-19BB-495D-8120-F53CC0C5BD41}" presName="hierRoot3" presStyleCnt="0">
        <dgm:presLayoutVars>
          <dgm:hierBranch val="init"/>
        </dgm:presLayoutVars>
      </dgm:prSet>
      <dgm:spPr/>
    </dgm:pt>
    <dgm:pt modelId="{C6690ACF-7811-459F-8AF0-4E46149D5343}" type="pres">
      <dgm:prSet presAssocID="{7F38DBE5-19BB-495D-8120-F53CC0C5BD41}" presName="rootComposite3" presStyleCnt="0"/>
      <dgm:spPr/>
    </dgm:pt>
    <dgm:pt modelId="{10D6F6E3-A85F-4E36-B259-CD68DF21EC6D}" type="pres">
      <dgm:prSet presAssocID="{7F38DBE5-19BB-495D-8120-F53CC0C5BD41}" presName="rootText3" presStyleLbl="asst2" presStyleIdx="25" presStyleCnt="35">
        <dgm:presLayoutVars>
          <dgm:chPref val="3"/>
        </dgm:presLayoutVars>
      </dgm:prSet>
      <dgm:spPr/>
    </dgm:pt>
    <dgm:pt modelId="{0F79278A-2AD1-4820-BC3D-EDE55CFBF72E}" type="pres">
      <dgm:prSet presAssocID="{7F38DBE5-19BB-495D-8120-F53CC0C5BD41}" presName="rootConnector3" presStyleLbl="asst2" presStyleIdx="25" presStyleCnt="35"/>
      <dgm:spPr/>
    </dgm:pt>
    <dgm:pt modelId="{B770485E-E160-4B4C-87A6-3188A08EEA03}" type="pres">
      <dgm:prSet presAssocID="{7F38DBE5-19BB-495D-8120-F53CC0C5BD41}" presName="hierChild6" presStyleCnt="0"/>
      <dgm:spPr/>
    </dgm:pt>
    <dgm:pt modelId="{9CF40D89-2B96-4D6E-82F1-C474675FFA77}" type="pres">
      <dgm:prSet presAssocID="{7F38DBE5-19BB-495D-8120-F53CC0C5BD41}" presName="hierChild7" presStyleCnt="0"/>
      <dgm:spPr/>
    </dgm:pt>
    <dgm:pt modelId="{1E668971-132E-4292-B4D9-ADD2DD03A4CB}" type="pres">
      <dgm:prSet presAssocID="{0EB6168D-E7DE-4352-B28E-1A6D3505FBE6}" presName="Name111" presStyleLbl="parChTrans1D3" presStyleIdx="27" presStyleCnt="43"/>
      <dgm:spPr/>
    </dgm:pt>
    <dgm:pt modelId="{7BA0646E-022D-411E-92B3-A318AD56B772}" type="pres">
      <dgm:prSet presAssocID="{04FB61B8-2165-46E5-8FCB-99C4591707A0}" presName="hierRoot3" presStyleCnt="0">
        <dgm:presLayoutVars>
          <dgm:hierBranch val="init"/>
        </dgm:presLayoutVars>
      </dgm:prSet>
      <dgm:spPr/>
    </dgm:pt>
    <dgm:pt modelId="{58D34286-4B61-47DB-AA64-8152C6F6EF94}" type="pres">
      <dgm:prSet presAssocID="{04FB61B8-2165-46E5-8FCB-99C4591707A0}" presName="rootComposite3" presStyleCnt="0"/>
      <dgm:spPr/>
    </dgm:pt>
    <dgm:pt modelId="{28D9CE0D-03BB-4180-A4E9-4B979FA8890D}" type="pres">
      <dgm:prSet presAssocID="{04FB61B8-2165-46E5-8FCB-99C4591707A0}" presName="rootText3" presStyleLbl="asst2" presStyleIdx="26" presStyleCnt="35">
        <dgm:presLayoutVars>
          <dgm:chPref val="3"/>
        </dgm:presLayoutVars>
      </dgm:prSet>
      <dgm:spPr/>
    </dgm:pt>
    <dgm:pt modelId="{DDE0DC95-04DF-4384-84FA-26D43F91D27F}" type="pres">
      <dgm:prSet presAssocID="{04FB61B8-2165-46E5-8FCB-99C4591707A0}" presName="rootConnector3" presStyleLbl="asst2" presStyleIdx="26" presStyleCnt="35"/>
      <dgm:spPr/>
    </dgm:pt>
    <dgm:pt modelId="{1BE83CCC-E9B3-4099-AE80-01954CBFBF22}" type="pres">
      <dgm:prSet presAssocID="{04FB61B8-2165-46E5-8FCB-99C4591707A0}" presName="hierChild6" presStyleCnt="0"/>
      <dgm:spPr/>
    </dgm:pt>
    <dgm:pt modelId="{A7D8C733-90EB-422C-8EE1-17FC0CEA507E}" type="pres">
      <dgm:prSet presAssocID="{04FB61B8-2165-46E5-8FCB-99C4591707A0}" presName="hierChild7" presStyleCnt="0"/>
      <dgm:spPr/>
    </dgm:pt>
    <dgm:pt modelId="{6EA57451-7B2E-4F5A-8C8A-095D3594C2B5}" type="pres">
      <dgm:prSet presAssocID="{88981DE8-AAB8-4992-842A-7CD3BB02DA16}" presName="Name37" presStyleLbl="parChTrans1D2" presStyleIdx="4" presStyleCnt="8"/>
      <dgm:spPr/>
    </dgm:pt>
    <dgm:pt modelId="{C704EEEE-4E85-44FA-93C4-BC129ABD693E}" type="pres">
      <dgm:prSet presAssocID="{D8650757-70BA-4F92-A000-DDFC7030D422}" presName="hierRoot2" presStyleCnt="0">
        <dgm:presLayoutVars>
          <dgm:hierBranch val="init"/>
        </dgm:presLayoutVars>
      </dgm:prSet>
      <dgm:spPr/>
    </dgm:pt>
    <dgm:pt modelId="{4842FA5D-7450-4AE0-9C7B-C67DA5CA0340}" type="pres">
      <dgm:prSet presAssocID="{D8650757-70BA-4F92-A000-DDFC7030D422}" presName="rootComposite" presStyleCnt="0"/>
      <dgm:spPr/>
    </dgm:pt>
    <dgm:pt modelId="{B1F294F0-7A30-4E4B-A359-91B6BE728168}" type="pres">
      <dgm:prSet presAssocID="{D8650757-70BA-4F92-A000-DDFC7030D422}" presName="rootText" presStyleLbl="node2" presStyleIdx="4" presStyleCnt="6">
        <dgm:presLayoutVars>
          <dgm:chPref val="3"/>
        </dgm:presLayoutVars>
      </dgm:prSet>
      <dgm:spPr/>
    </dgm:pt>
    <dgm:pt modelId="{110DE64C-BB2F-46AC-864D-A3C21B203928}" type="pres">
      <dgm:prSet presAssocID="{D8650757-70BA-4F92-A000-DDFC7030D422}" presName="rootConnector" presStyleLbl="node2" presStyleIdx="4" presStyleCnt="6"/>
      <dgm:spPr/>
    </dgm:pt>
    <dgm:pt modelId="{954A33CA-0092-4841-81EB-464783B4031A}" type="pres">
      <dgm:prSet presAssocID="{D8650757-70BA-4F92-A000-DDFC7030D422}" presName="hierChild4" presStyleCnt="0"/>
      <dgm:spPr/>
    </dgm:pt>
    <dgm:pt modelId="{5DA1412E-4BE1-4BD6-AEE9-11C41B075D96}" type="pres">
      <dgm:prSet presAssocID="{D8650757-70BA-4F92-A000-DDFC7030D422}" presName="hierChild5" presStyleCnt="0"/>
      <dgm:spPr/>
    </dgm:pt>
    <dgm:pt modelId="{76B63646-BA47-4F2F-B585-070779D4003B}" type="pres">
      <dgm:prSet presAssocID="{336E28FB-9192-4123-A79C-234D18E35846}" presName="Name111" presStyleLbl="parChTrans1D3" presStyleIdx="28" presStyleCnt="43"/>
      <dgm:spPr/>
    </dgm:pt>
    <dgm:pt modelId="{6E57AD78-7FD7-49FA-A06F-04E680B28E1C}" type="pres">
      <dgm:prSet presAssocID="{52AB57D2-0672-4AC9-9CD3-D98B1CBB06F7}" presName="hierRoot3" presStyleCnt="0">
        <dgm:presLayoutVars>
          <dgm:hierBranch val="init"/>
        </dgm:presLayoutVars>
      </dgm:prSet>
      <dgm:spPr/>
    </dgm:pt>
    <dgm:pt modelId="{67A1C87E-C5B5-4164-A271-FFFA1522251A}" type="pres">
      <dgm:prSet presAssocID="{52AB57D2-0672-4AC9-9CD3-D98B1CBB06F7}" presName="rootComposite3" presStyleCnt="0"/>
      <dgm:spPr/>
    </dgm:pt>
    <dgm:pt modelId="{488B52F8-7BC1-48D6-B95A-9E03ECC0EDF6}" type="pres">
      <dgm:prSet presAssocID="{52AB57D2-0672-4AC9-9CD3-D98B1CBB06F7}" presName="rootText3" presStyleLbl="asst2" presStyleIdx="27" presStyleCnt="35">
        <dgm:presLayoutVars>
          <dgm:chPref val="3"/>
        </dgm:presLayoutVars>
      </dgm:prSet>
      <dgm:spPr/>
    </dgm:pt>
    <dgm:pt modelId="{822A98E1-8C0B-4FEB-A8D6-C3F119683118}" type="pres">
      <dgm:prSet presAssocID="{52AB57D2-0672-4AC9-9CD3-D98B1CBB06F7}" presName="rootConnector3" presStyleLbl="asst2" presStyleIdx="27" presStyleCnt="35"/>
      <dgm:spPr/>
    </dgm:pt>
    <dgm:pt modelId="{F933099C-F301-4C7A-ADF0-FA8702A488C7}" type="pres">
      <dgm:prSet presAssocID="{52AB57D2-0672-4AC9-9CD3-D98B1CBB06F7}" presName="hierChild6" presStyleCnt="0"/>
      <dgm:spPr/>
    </dgm:pt>
    <dgm:pt modelId="{8ADA2B0F-5D61-41FA-87EC-040041B21186}" type="pres">
      <dgm:prSet presAssocID="{52AB57D2-0672-4AC9-9CD3-D98B1CBB06F7}" presName="hierChild7" presStyleCnt="0"/>
      <dgm:spPr/>
    </dgm:pt>
    <dgm:pt modelId="{236E8EEE-8FEF-483B-9A20-CCD5DE97B508}" type="pres">
      <dgm:prSet presAssocID="{58EA3081-0570-469E-8D36-11B1B81B3730}" presName="Name111" presStyleLbl="parChTrans1D3" presStyleIdx="29" presStyleCnt="43"/>
      <dgm:spPr/>
    </dgm:pt>
    <dgm:pt modelId="{57959BC9-2824-41BE-B178-1440DD56BACD}" type="pres">
      <dgm:prSet presAssocID="{637462C3-119F-44D2-B95B-079CC797B2CB}" presName="hierRoot3" presStyleCnt="0">
        <dgm:presLayoutVars>
          <dgm:hierBranch val="init"/>
        </dgm:presLayoutVars>
      </dgm:prSet>
      <dgm:spPr/>
    </dgm:pt>
    <dgm:pt modelId="{98DB1030-F425-44E3-B18D-23DFB15154AE}" type="pres">
      <dgm:prSet presAssocID="{637462C3-119F-44D2-B95B-079CC797B2CB}" presName="rootComposite3" presStyleCnt="0"/>
      <dgm:spPr/>
    </dgm:pt>
    <dgm:pt modelId="{2489065B-0EB9-44E3-822C-1866EAC931C0}" type="pres">
      <dgm:prSet presAssocID="{637462C3-119F-44D2-B95B-079CC797B2CB}" presName="rootText3" presStyleLbl="asst2" presStyleIdx="28" presStyleCnt="35">
        <dgm:presLayoutVars>
          <dgm:chPref val="3"/>
        </dgm:presLayoutVars>
      </dgm:prSet>
      <dgm:spPr/>
    </dgm:pt>
    <dgm:pt modelId="{B94D1730-D921-49DC-96FF-0E0CF65D3A51}" type="pres">
      <dgm:prSet presAssocID="{637462C3-119F-44D2-B95B-079CC797B2CB}" presName="rootConnector3" presStyleLbl="asst2" presStyleIdx="28" presStyleCnt="35"/>
      <dgm:spPr/>
    </dgm:pt>
    <dgm:pt modelId="{F64D6ABC-B1EA-48E8-A41A-36863A74EB59}" type="pres">
      <dgm:prSet presAssocID="{637462C3-119F-44D2-B95B-079CC797B2CB}" presName="hierChild6" presStyleCnt="0"/>
      <dgm:spPr/>
    </dgm:pt>
    <dgm:pt modelId="{7547B0A8-1F3F-4C67-8440-744E8987881C}" type="pres">
      <dgm:prSet presAssocID="{637462C3-119F-44D2-B95B-079CC797B2CB}" presName="hierChild7" presStyleCnt="0"/>
      <dgm:spPr/>
    </dgm:pt>
    <dgm:pt modelId="{B1D5CE4A-BF61-44E1-B63A-88B76AACA94A}" type="pres">
      <dgm:prSet presAssocID="{3FA47895-0567-49D4-B09C-07195C01C609}" presName="Name111" presStyleLbl="parChTrans1D3" presStyleIdx="30" presStyleCnt="43"/>
      <dgm:spPr/>
    </dgm:pt>
    <dgm:pt modelId="{C7415C0F-EB06-4B0B-942B-1BF93D46448B}" type="pres">
      <dgm:prSet presAssocID="{E461B4BE-F18A-4F9E-9299-581CEC652A9B}" presName="hierRoot3" presStyleCnt="0">
        <dgm:presLayoutVars>
          <dgm:hierBranch val="init"/>
        </dgm:presLayoutVars>
      </dgm:prSet>
      <dgm:spPr/>
    </dgm:pt>
    <dgm:pt modelId="{BFC157FB-A2E8-4CDB-9D72-80CFBE3CD007}" type="pres">
      <dgm:prSet presAssocID="{E461B4BE-F18A-4F9E-9299-581CEC652A9B}" presName="rootComposite3" presStyleCnt="0"/>
      <dgm:spPr/>
    </dgm:pt>
    <dgm:pt modelId="{1D333231-8FC1-45A9-9621-336303C233C3}" type="pres">
      <dgm:prSet presAssocID="{E461B4BE-F18A-4F9E-9299-581CEC652A9B}" presName="rootText3" presStyleLbl="asst2" presStyleIdx="29" presStyleCnt="35">
        <dgm:presLayoutVars>
          <dgm:chPref val="3"/>
        </dgm:presLayoutVars>
      </dgm:prSet>
      <dgm:spPr/>
    </dgm:pt>
    <dgm:pt modelId="{19AA6D03-384C-48BB-95B2-8E7D987343E6}" type="pres">
      <dgm:prSet presAssocID="{E461B4BE-F18A-4F9E-9299-581CEC652A9B}" presName="rootConnector3" presStyleLbl="asst2" presStyleIdx="29" presStyleCnt="35"/>
      <dgm:spPr/>
    </dgm:pt>
    <dgm:pt modelId="{315EAAA1-1F24-4673-B7C8-5DE5A380F55A}" type="pres">
      <dgm:prSet presAssocID="{E461B4BE-F18A-4F9E-9299-581CEC652A9B}" presName="hierChild6" presStyleCnt="0"/>
      <dgm:spPr/>
    </dgm:pt>
    <dgm:pt modelId="{4E6E388A-58C2-4E76-9440-25B931D8DB21}" type="pres">
      <dgm:prSet presAssocID="{E461B4BE-F18A-4F9E-9299-581CEC652A9B}" presName="hierChild7" presStyleCnt="0"/>
      <dgm:spPr/>
    </dgm:pt>
    <dgm:pt modelId="{084C56F2-1BAE-400A-9EA0-AF801A706B26}" type="pres">
      <dgm:prSet presAssocID="{A75DEBCC-B394-4D94-A4FB-11DD9F7176D9}" presName="Name111" presStyleLbl="parChTrans1D3" presStyleIdx="31" presStyleCnt="43"/>
      <dgm:spPr/>
    </dgm:pt>
    <dgm:pt modelId="{F18DFEB6-51AA-4375-ACB7-FD7364AEFA08}" type="pres">
      <dgm:prSet presAssocID="{1C9EF10B-631F-4769-86D2-879C30F3C858}" presName="hierRoot3" presStyleCnt="0">
        <dgm:presLayoutVars>
          <dgm:hierBranch val="init"/>
        </dgm:presLayoutVars>
      </dgm:prSet>
      <dgm:spPr/>
    </dgm:pt>
    <dgm:pt modelId="{8C58F4D9-3D02-44F3-84C9-0BCAD6B477DF}" type="pres">
      <dgm:prSet presAssocID="{1C9EF10B-631F-4769-86D2-879C30F3C858}" presName="rootComposite3" presStyleCnt="0"/>
      <dgm:spPr/>
    </dgm:pt>
    <dgm:pt modelId="{84235ED9-B54D-4FC9-A0AF-1717D237381E}" type="pres">
      <dgm:prSet presAssocID="{1C9EF10B-631F-4769-86D2-879C30F3C858}" presName="rootText3" presStyleLbl="asst2" presStyleIdx="30" presStyleCnt="35">
        <dgm:presLayoutVars>
          <dgm:chPref val="3"/>
        </dgm:presLayoutVars>
      </dgm:prSet>
      <dgm:spPr/>
    </dgm:pt>
    <dgm:pt modelId="{5D1DDA9D-D10B-4715-9D28-077FEDD74E47}" type="pres">
      <dgm:prSet presAssocID="{1C9EF10B-631F-4769-86D2-879C30F3C858}" presName="rootConnector3" presStyleLbl="asst2" presStyleIdx="30" presStyleCnt="35"/>
      <dgm:spPr/>
    </dgm:pt>
    <dgm:pt modelId="{E5C5554A-3F5C-41F8-BBC9-ACE939FCBD5D}" type="pres">
      <dgm:prSet presAssocID="{1C9EF10B-631F-4769-86D2-879C30F3C858}" presName="hierChild6" presStyleCnt="0"/>
      <dgm:spPr/>
    </dgm:pt>
    <dgm:pt modelId="{59A37C0B-085C-4C3F-8A84-3F3825E7702D}" type="pres">
      <dgm:prSet presAssocID="{1C9EF10B-631F-4769-86D2-879C30F3C858}" presName="hierChild7" presStyleCnt="0"/>
      <dgm:spPr/>
    </dgm:pt>
    <dgm:pt modelId="{5599F318-699C-43F5-9BFE-5519A133FBEB}" type="pres">
      <dgm:prSet presAssocID="{DA1111DE-F4E9-4DAD-828E-E9A1826E50F5}" presName="Name111" presStyleLbl="parChTrans1D3" presStyleIdx="32" presStyleCnt="43"/>
      <dgm:spPr/>
    </dgm:pt>
    <dgm:pt modelId="{F81833C9-8658-4E40-8C5A-F257783EA586}" type="pres">
      <dgm:prSet presAssocID="{A9DAE718-DD8E-4373-B464-E42EAB1C980A}" presName="hierRoot3" presStyleCnt="0">
        <dgm:presLayoutVars>
          <dgm:hierBranch val="init"/>
        </dgm:presLayoutVars>
      </dgm:prSet>
      <dgm:spPr/>
    </dgm:pt>
    <dgm:pt modelId="{79C29DEA-3F54-4D42-9EC4-0722D6F8C348}" type="pres">
      <dgm:prSet presAssocID="{A9DAE718-DD8E-4373-B464-E42EAB1C980A}" presName="rootComposite3" presStyleCnt="0"/>
      <dgm:spPr/>
    </dgm:pt>
    <dgm:pt modelId="{9B1DD9B5-8DE5-4F68-A7F9-92DC33285F33}" type="pres">
      <dgm:prSet presAssocID="{A9DAE718-DD8E-4373-B464-E42EAB1C980A}" presName="rootText3" presStyleLbl="asst2" presStyleIdx="31" presStyleCnt="35">
        <dgm:presLayoutVars>
          <dgm:chPref val="3"/>
        </dgm:presLayoutVars>
      </dgm:prSet>
      <dgm:spPr/>
    </dgm:pt>
    <dgm:pt modelId="{5D1E85F4-4BC6-4A20-9E01-4783DEF395C0}" type="pres">
      <dgm:prSet presAssocID="{A9DAE718-DD8E-4373-B464-E42EAB1C980A}" presName="rootConnector3" presStyleLbl="asst2" presStyleIdx="31" presStyleCnt="35"/>
      <dgm:spPr/>
    </dgm:pt>
    <dgm:pt modelId="{EA962841-C566-4703-A019-BB555ACE9421}" type="pres">
      <dgm:prSet presAssocID="{A9DAE718-DD8E-4373-B464-E42EAB1C980A}" presName="hierChild6" presStyleCnt="0"/>
      <dgm:spPr/>
    </dgm:pt>
    <dgm:pt modelId="{8662286E-E8A4-4682-8BD6-B8F9C127A485}" type="pres">
      <dgm:prSet presAssocID="{A9DAE718-DD8E-4373-B464-E42EAB1C980A}" presName="hierChild7" presStyleCnt="0"/>
      <dgm:spPr/>
    </dgm:pt>
    <dgm:pt modelId="{0ACA69D5-514B-4D34-A1C5-2B25CC57B7E4}" type="pres">
      <dgm:prSet presAssocID="{166259C2-53CE-43E7-A733-93423F7BF586}" presName="Name111" presStyleLbl="parChTrans1D3" presStyleIdx="33" presStyleCnt="43"/>
      <dgm:spPr/>
    </dgm:pt>
    <dgm:pt modelId="{B647B9CA-6B21-4BFB-951C-CB088069CB3D}" type="pres">
      <dgm:prSet presAssocID="{CB8C6E99-C375-4F5B-94BA-BEA407D97A27}" presName="hierRoot3" presStyleCnt="0">
        <dgm:presLayoutVars>
          <dgm:hierBranch val="init"/>
        </dgm:presLayoutVars>
      </dgm:prSet>
      <dgm:spPr/>
    </dgm:pt>
    <dgm:pt modelId="{A481B50A-6060-45CC-B8F9-D349AA5B9216}" type="pres">
      <dgm:prSet presAssocID="{CB8C6E99-C375-4F5B-94BA-BEA407D97A27}" presName="rootComposite3" presStyleCnt="0"/>
      <dgm:spPr/>
    </dgm:pt>
    <dgm:pt modelId="{4FB6FB9E-FE28-4959-9591-140971E56F14}" type="pres">
      <dgm:prSet presAssocID="{CB8C6E99-C375-4F5B-94BA-BEA407D97A27}" presName="rootText3" presStyleLbl="asst2" presStyleIdx="32" presStyleCnt="35">
        <dgm:presLayoutVars>
          <dgm:chPref val="3"/>
        </dgm:presLayoutVars>
      </dgm:prSet>
      <dgm:spPr/>
    </dgm:pt>
    <dgm:pt modelId="{6FAE3980-5E6E-4979-853F-DB2AD47CD7F1}" type="pres">
      <dgm:prSet presAssocID="{CB8C6E99-C375-4F5B-94BA-BEA407D97A27}" presName="rootConnector3" presStyleLbl="asst2" presStyleIdx="32" presStyleCnt="35"/>
      <dgm:spPr/>
    </dgm:pt>
    <dgm:pt modelId="{30A6D905-DD94-4D05-9801-DF085D0E4884}" type="pres">
      <dgm:prSet presAssocID="{CB8C6E99-C375-4F5B-94BA-BEA407D97A27}" presName="hierChild6" presStyleCnt="0"/>
      <dgm:spPr/>
    </dgm:pt>
    <dgm:pt modelId="{51FA3BAE-BF08-404A-8932-B3B330CC3A24}" type="pres">
      <dgm:prSet presAssocID="{CB8C6E99-C375-4F5B-94BA-BEA407D97A27}" presName="hierChild7" presStyleCnt="0"/>
      <dgm:spPr/>
    </dgm:pt>
    <dgm:pt modelId="{E13BF861-201E-498D-AF82-5E08703BC448}" type="pres">
      <dgm:prSet presAssocID="{B4DDD618-BD22-40B5-9FA8-C43F1B56B79F}" presName="Name37" presStyleLbl="parChTrans1D2" presStyleIdx="5" presStyleCnt="8"/>
      <dgm:spPr/>
    </dgm:pt>
    <dgm:pt modelId="{7E178FCA-4A68-4F99-8855-39E68261DABC}" type="pres">
      <dgm:prSet presAssocID="{0531422D-941E-4CF5-9BC2-8F821E702D94}" presName="hierRoot2" presStyleCnt="0">
        <dgm:presLayoutVars>
          <dgm:hierBranch val="init"/>
        </dgm:presLayoutVars>
      </dgm:prSet>
      <dgm:spPr/>
    </dgm:pt>
    <dgm:pt modelId="{8F72CC1C-687E-43EF-812E-A4C7B862D3D7}" type="pres">
      <dgm:prSet presAssocID="{0531422D-941E-4CF5-9BC2-8F821E702D94}" presName="rootComposite" presStyleCnt="0"/>
      <dgm:spPr/>
    </dgm:pt>
    <dgm:pt modelId="{640F25EC-F0A3-4BB0-8117-DD78298E66A2}" type="pres">
      <dgm:prSet presAssocID="{0531422D-941E-4CF5-9BC2-8F821E702D94}" presName="rootText" presStyleLbl="node2" presStyleIdx="5" presStyleCnt="6">
        <dgm:presLayoutVars>
          <dgm:chPref val="3"/>
        </dgm:presLayoutVars>
      </dgm:prSet>
      <dgm:spPr/>
    </dgm:pt>
    <dgm:pt modelId="{950C7B7B-315B-4A75-959E-7CF4CE938A16}" type="pres">
      <dgm:prSet presAssocID="{0531422D-941E-4CF5-9BC2-8F821E702D94}" presName="rootConnector" presStyleLbl="node2" presStyleIdx="5" presStyleCnt="6"/>
      <dgm:spPr/>
    </dgm:pt>
    <dgm:pt modelId="{C48157F6-B5CF-432C-B01C-59946C2D3BAA}" type="pres">
      <dgm:prSet presAssocID="{0531422D-941E-4CF5-9BC2-8F821E702D94}" presName="hierChild4" presStyleCnt="0"/>
      <dgm:spPr/>
    </dgm:pt>
    <dgm:pt modelId="{148FBCE9-8754-420C-9A44-08CEAE55977E}" type="pres">
      <dgm:prSet presAssocID="{0531422D-941E-4CF5-9BC2-8F821E702D94}" presName="hierChild5" presStyleCnt="0"/>
      <dgm:spPr/>
    </dgm:pt>
    <dgm:pt modelId="{A34F4113-C668-4605-BC3A-61BF39B71D1F}" type="pres">
      <dgm:prSet presAssocID="{C6716745-5AB1-4A3C-88AB-B96E4E47EA42}" presName="Name111" presStyleLbl="parChTrans1D3" presStyleIdx="34" presStyleCnt="43"/>
      <dgm:spPr/>
    </dgm:pt>
    <dgm:pt modelId="{AACE625F-F98D-4167-BA71-A4B44A308844}" type="pres">
      <dgm:prSet presAssocID="{D037E00E-310D-450A-BE50-8F82B8573F42}" presName="hierRoot3" presStyleCnt="0">
        <dgm:presLayoutVars>
          <dgm:hierBranch val="init"/>
        </dgm:presLayoutVars>
      </dgm:prSet>
      <dgm:spPr/>
    </dgm:pt>
    <dgm:pt modelId="{732F1FA7-6BD2-4D76-9ED2-7D448A9A74A9}" type="pres">
      <dgm:prSet presAssocID="{D037E00E-310D-450A-BE50-8F82B8573F42}" presName="rootComposite3" presStyleCnt="0"/>
      <dgm:spPr/>
    </dgm:pt>
    <dgm:pt modelId="{1ADB618B-9F2B-4382-93DC-90A9196FDF4B}" type="pres">
      <dgm:prSet presAssocID="{D037E00E-310D-450A-BE50-8F82B8573F42}" presName="rootText3" presStyleLbl="asst2" presStyleIdx="33" presStyleCnt="35">
        <dgm:presLayoutVars>
          <dgm:chPref val="3"/>
        </dgm:presLayoutVars>
      </dgm:prSet>
      <dgm:spPr/>
    </dgm:pt>
    <dgm:pt modelId="{EB30E85E-24E1-488B-A881-7C1260181E25}" type="pres">
      <dgm:prSet presAssocID="{D037E00E-310D-450A-BE50-8F82B8573F42}" presName="rootConnector3" presStyleLbl="asst2" presStyleIdx="33" presStyleCnt="35"/>
      <dgm:spPr/>
    </dgm:pt>
    <dgm:pt modelId="{EBEB7661-35EE-443F-B417-106D945DF848}" type="pres">
      <dgm:prSet presAssocID="{D037E00E-310D-450A-BE50-8F82B8573F42}" presName="hierChild6" presStyleCnt="0"/>
      <dgm:spPr/>
    </dgm:pt>
    <dgm:pt modelId="{A03EE77A-A98A-4CB8-85D4-58B3748F986F}" type="pres">
      <dgm:prSet presAssocID="{D037E00E-310D-450A-BE50-8F82B8573F42}" presName="hierChild7" presStyleCnt="0"/>
      <dgm:spPr/>
    </dgm:pt>
    <dgm:pt modelId="{D513A727-6551-4593-8404-4CBC9250CFE4}" type="pres">
      <dgm:prSet presAssocID="{05E269F7-F1C9-4DA5-BD74-5CBE39A19D47}" presName="Name111" presStyleLbl="parChTrans1D3" presStyleIdx="35" presStyleCnt="43"/>
      <dgm:spPr/>
    </dgm:pt>
    <dgm:pt modelId="{0DAEC2EA-1FCD-45FD-BF4A-A2142E7DE6FB}" type="pres">
      <dgm:prSet presAssocID="{F2096FB0-7CD2-4488-BBBA-29AEF58E0F08}" presName="hierRoot3" presStyleCnt="0">
        <dgm:presLayoutVars>
          <dgm:hierBranch val="init"/>
        </dgm:presLayoutVars>
      </dgm:prSet>
      <dgm:spPr/>
    </dgm:pt>
    <dgm:pt modelId="{A3607E15-3DA7-4BA8-A980-F73D91DBFF1C}" type="pres">
      <dgm:prSet presAssocID="{F2096FB0-7CD2-4488-BBBA-29AEF58E0F08}" presName="rootComposite3" presStyleCnt="0"/>
      <dgm:spPr/>
    </dgm:pt>
    <dgm:pt modelId="{B8C653F1-5267-4E7D-8747-EBA62A5606F3}" type="pres">
      <dgm:prSet presAssocID="{F2096FB0-7CD2-4488-BBBA-29AEF58E0F08}" presName="rootText3" presStyleLbl="asst2" presStyleIdx="34" presStyleCnt="35">
        <dgm:presLayoutVars>
          <dgm:chPref val="3"/>
        </dgm:presLayoutVars>
      </dgm:prSet>
      <dgm:spPr/>
    </dgm:pt>
    <dgm:pt modelId="{BD6B51A6-A83D-47E0-BF2D-A074BA67541F}" type="pres">
      <dgm:prSet presAssocID="{F2096FB0-7CD2-4488-BBBA-29AEF58E0F08}" presName="rootConnector3" presStyleLbl="asst2" presStyleIdx="34" presStyleCnt="35"/>
      <dgm:spPr/>
    </dgm:pt>
    <dgm:pt modelId="{1563217D-A2AE-4854-905F-B3C4FDB36728}" type="pres">
      <dgm:prSet presAssocID="{F2096FB0-7CD2-4488-BBBA-29AEF58E0F08}" presName="hierChild6" presStyleCnt="0"/>
      <dgm:spPr/>
    </dgm:pt>
    <dgm:pt modelId="{227AA5CE-0CA7-48FB-B9EF-ADEEC3246FCC}" type="pres">
      <dgm:prSet presAssocID="{F2096FB0-7CD2-4488-BBBA-29AEF58E0F08}" presName="hierChild7" presStyleCnt="0"/>
      <dgm:spPr/>
    </dgm:pt>
    <dgm:pt modelId="{D630937F-134F-4332-B79D-50719C786209}" type="pres">
      <dgm:prSet presAssocID="{BA4887C2-9F97-4F00-A533-DC6E1965A2BE}" presName="hierChild3" presStyleCnt="0"/>
      <dgm:spPr/>
    </dgm:pt>
    <dgm:pt modelId="{024A437A-069F-4D67-8633-F4FC7933B614}" type="pres">
      <dgm:prSet presAssocID="{B92F8B00-1A8A-4888-A95A-11F16E969399}" presName="Name111" presStyleLbl="parChTrans1D2" presStyleIdx="6" presStyleCnt="8"/>
      <dgm:spPr/>
    </dgm:pt>
    <dgm:pt modelId="{7EF3FB01-256D-4180-8F82-8F6EE9F81F3D}" type="pres">
      <dgm:prSet presAssocID="{B5A0ACE9-8033-4ED1-B9A7-C578A91FE720}" presName="hierRoot3" presStyleCnt="0">
        <dgm:presLayoutVars>
          <dgm:hierBranch val="init"/>
        </dgm:presLayoutVars>
      </dgm:prSet>
      <dgm:spPr/>
    </dgm:pt>
    <dgm:pt modelId="{4D9A8BE3-048F-4F0B-88C2-5132FDA22077}" type="pres">
      <dgm:prSet presAssocID="{B5A0ACE9-8033-4ED1-B9A7-C578A91FE720}" presName="rootComposite3" presStyleCnt="0"/>
      <dgm:spPr/>
    </dgm:pt>
    <dgm:pt modelId="{343019F5-4A8F-4CF0-B13E-845F3D4996AE}" type="pres">
      <dgm:prSet presAssocID="{B5A0ACE9-8033-4ED1-B9A7-C578A91FE720}" presName="rootText3" presStyleLbl="asst1" presStyleIdx="0" presStyleCnt="9">
        <dgm:presLayoutVars>
          <dgm:chPref val="3"/>
        </dgm:presLayoutVars>
      </dgm:prSet>
      <dgm:spPr/>
    </dgm:pt>
    <dgm:pt modelId="{7499FB29-EBF0-4E18-B7A5-788A308FF979}" type="pres">
      <dgm:prSet presAssocID="{B5A0ACE9-8033-4ED1-B9A7-C578A91FE720}" presName="rootConnector3" presStyleLbl="asst1" presStyleIdx="0" presStyleCnt="9"/>
      <dgm:spPr/>
    </dgm:pt>
    <dgm:pt modelId="{8E19D89F-7DA6-4B69-84D6-9386526D415C}" type="pres">
      <dgm:prSet presAssocID="{B5A0ACE9-8033-4ED1-B9A7-C578A91FE720}" presName="hierChild6" presStyleCnt="0"/>
      <dgm:spPr/>
    </dgm:pt>
    <dgm:pt modelId="{2B5299B6-3364-4137-8F24-451AED41487D}" type="pres">
      <dgm:prSet presAssocID="{B5A0ACE9-8033-4ED1-B9A7-C578A91FE720}" presName="hierChild7" presStyleCnt="0"/>
      <dgm:spPr/>
    </dgm:pt>
    <dgm:pt modelId="{8BB095E7-2EE6-4719-9DC6-EA1674A9CF99}" type="pres">
      <dgm:prSet presAssocID="{AFF8AE69-280E-445C-82AD-2C01B7EEEA54}" presName="Name111" presStyleLbl="parChTrans1D3" presStyleIdx="36" presStyleCnt="43"/>
      <dgm:spPr/>
    </dgm:pt>
    <dgm:pt modelId="{62873B91-74C6-44DE-B9CA-2EB8DC2A6689}" type="pres">
      <dgm:prSet presAssocID="{753639DF-7B09-4A95-BFC1-CFD59FC975AF}" presName="hierRoot3" presStyleCnt="0">
        <dgm:presLayoutVars>
          <dgm:hierBranch val="init"/>
        </dgm:presLayoutVars>
      </dgm:prSet>
      <dgm:spPr/>
    </dgm:pt>
    <dgm:pt modelId="{C561C971-9AE1-44C7-AF91-F7D66F5AA5A7}" type="pres">
      <dgm:prSet presAssocID="{753639DF-7B09-4A95-BFC1-CFD59FC975AF}" presName="rootComposite3" presStyleCnt="0"/>
      <dgm:spPr/>
    </dgm:pt>
    <dgm:pt modelId="{ADE01675-4B85-444C-ADEB-CCA3CE7E1169}" type="pres">
      <dgm:prSet presAssocID="{753639DF-7B09-4A95-BFC1-CFD59FC975AF}" presName="rootText3" presStyleLbl="asst1" presStyleIdx="1" presStyleCnt="9">
        <dgm:presLayoutVars>
          <dgm:chPref val="3"/>
        </dgm:presLayoutVars>
      </dgm:prSet>
      <dgm:spPr/>
    </dgm:pt>
    <dgm:pt modelId="{2F44CE93-64B7-43E7-850C-C8D2B78D3D58}" type="pres">
      <dgm:prSet presAssocID="{753639DF-7B09-4A95-BFC1-CFD59FC975AF}" presName="rootConnector3" presStyleLbl="asst1" presStyleIdx="1" presStyleCnt="9"/>
      <dgm:spPr/>
    </dgm:pt>
    <dgm:pt modelId="{63CEB75A-7030-4DC1-95D1-661594B4469B}" type="pres">
      <dgm:prSet presAssocID="{753639DF-7B09-4A95-BFC1-CFD59FC975AF}" presName="hierChild6" presStyleCnt="0"/>
      <dgm:spPr/>
    </dgm:pt>
    <dgm:pt modelId="{53F60651-746E-46A8-B384-98330C5A6E09}" type="pres">
      <dgm:prSet presAssocID="{753639DF-7B09-4A95-BFC1-CFD59FC975AF}" presName="hierChild7" presStyleCnt="0"/>
      <dgm:spPr/>
    </dgm:pt>
    <dgm:pt modelId="{60EB41C6-4B80-4AD1-81E2-95D6478A2831}" type="pres">
      <dgm:prSet presAssocID="{B7739A05-8BB7-490D-B239-93F896F743C3}" presName="Name111" presStyleLbl="parChTrans1D3" presStyleIdx="37" presStyleCnt="43"/>
      <dgm:spPr/>
    </dgm:pt>
    <dgm:pt modelId="{AA53D824-4BF7-45D8-AE66-F0E6AF2D533A}" type="pres">
      <dgm:prSet presAssocID="{E630DCBF-3B7E-41E4-8DFF-1F688F9FE62E}" presName="hierRoot3" presStyleCnt="0">
        <dgm:presLayoutVars>
          <dgm:hierBranch val="init"/>
        </dgm:presLayoutVars>
      </dgm:prSet>
      <dgm:spPr/>
    </dgm:pt>
    <dgm:pt modelId="{A770A519-9A60-4034-B702-8F4F2A98AAF9}" type="pres">
      <dgm:prSet presAssocID="{E630DCBF-3B7E-41E4-8DFF-1F688F9FE62E}" presName="rootComposite3" presStyleCnt="0"/>
      <dgm:spPr/>
    </dgm:pt>
    <dgm:pt modelId="{F79C5508-5410-436A-A7CA-419DD54164DC}" type="pres">
      <dgm:prSet presAssocID="{E630DCBF-3B7E-41E4-8DFF-1F688F9FE62E}" presName="rootText3" presStyleLbl="asst1" presStyleIdx="2" presStyleCnt="9">
        <dgm:presLayoutVars>
          <dgm:chPref val="3"/>
        </dgm:presLayoutVars>
      </dgm:prSet>
      <dgm:spPr/>
    </dgm:pt>
    <dgm:pt modelId="{31E197C5-9477-41A1-B6EF-D942CF8FF806}" type="pres">
      <dgm:prSet presAssocID="{E630DCBF-3B7E-41E4-8DFF-1F688F9FE62E}" presName="rootConnector3" presStyleLbl="asst1" presStyleIdx="2" presStyleCnt="9"/>
      <dgm:spPr/>
    </dgm:pt>
    <dgm:pt modelId="{2AF1312F-FFB1-4D8F-B994-255193F1BB1A}" type="pres">
      <dgm:prSet presAssocID="{E630DCBF-3B7E-41E4-8DFF-1F688F9FE62E}" presName="hierChild6" presStyleCnt="0"/>
      <dgm:spPr/>
    </dgm:pt>
    <dgm:pt modelId="{E3429032-AA1A-468E-8607-3E91F580F2F0}" type="pres">
      <dgm:prSet presAssocID="{E630DCBF-3B7E-41E4-8DFF-1F688F9FE62E}" presName="hierChild7" presStyleCnt="0"/>
      <dgm:spPr/>
    </dgm:pt>
    <dgm:pt modelId="{49D24D28-DB1E-48FC-A329-9F8FE7DD1BB7}" type="pres">
      <dgm:prSet presAssocID="{62FF5051-E3F7-40B4-B068-1743BBBE10DF}" presName="Name111" presStyleLbl="parChTrans1D3" presStyleIdx="38" presStyleCnt="43"/>
      <dgm:spPr/>
    </dgm:pt>
    <dgm:pt modelId="{F6B6BFFB-CFCB-4B07-87FA-BA44BEBFD557}" type="pres">
      <dgm:prSet presAssocID="{6BE53397-7096-4C79-8A7C-EE0B311AF996}" presName="hierRoot3" presStyleCnt="0">
        <dgm:presLayoutVars>
          <dgm:hierBranch val="init"/>
        </dgm:presLayoutVars>
      </dgm:prSet>
      <dgm:spPr/>
    </dgm:pt>
    <dgm:pt modelId="{00FD3E3E-5627-4C6C-8BAE-5A7053E1AB9E}" type="pres">
      <dgm:prSet presAssocID="{6BE53397-7096-4C79-8A7C-EE0B311AF996}" presName="rootComposite3" presStyleCnt="0"/>
      <dgm:spPr/>
    </dgm:pt>
    <dgm:pt modelId="{B336C152-64AD-44CF-9CA8-9778C871DB65}" type="pres">
      <dgm:prSet presAssocID="{6BE53397-7096-4C79-8A7C-EE0B311AF996}" presName="rootText3" presStyleLbl="asst1" presStyleIdx="3" presStyleCnt="9">
        <dgm:presLayoutVars>
          <dgm:chPref val="3"/>
        </dgm:presLayoutVars>
      </dgm:prSet>
      <dgm:spPr/>
    </dgm:pt>
    <dgm:pt modelId="{36C47508-5157-4254-8457-B1EA1BA6D5AE}" type="pres">
      <dgm:prSet presAssocID="{6BE53397-7096-4C79-8A7C-EE0B311AF996}" presName="rootConnector3" presStyleLbl="asst1" presStyleIdx="3" presStyleCnt="9"/>
      <dgm:spPr/>
    </dgm:pt>
    <dgm:pt modelId="{73FA02E0-D21A-45FD-87B9-2E3FA39E11AE}" type="pres">
      <dgm:prSet presAssocID="{6BE53397-7096-4C79-8A7C-EE0B311AF996}" presName="hierChild6" presStyleCnt="0"/>
      <dgm:spPr/>
    </dgm:pt>
    <dgm:pt modelId="{94D85D16-D768-4CEC-8943-0869A46FB7EC}" type="pres">
      <dgm:prSet presAssocID="{6BE53397-7096-4C79-8A7C-EE0B311AF996}" presName="hierChild7" presStyleCnt="0"/>
      <dgm:spPr/>
    </dgm:pt>
    <dgm:pt modelId="{1A8ED61E-2D00-45D4-BB7C-0002162DFCDC}" type="pres">
      <dgm:prSet presAssocID="{871381F8-8DE2-4CF1-8072-BFE57E487F40}" presName="Name111" presStyleLbl="parChTrans1D2" presStyleIdx="7" presStyleCnt="8"/>
      <dgm:spPr/>
    </dgm:pt>
    <dgm:pt modelId="{B99B482A-7D47-4B48-A899-DF76F866B724}" type="pres">
      <dgm:prSet presAssocID="{D8CE83A6-B4B3-4E63-8FA4-D2F3D61EC39C}" presName="hierRoot3" presStyleCnt="0">
        <dgm:presLayoutVars>
          <dgm:hierBranch val="init"/>
        </dgm:presLayoutVars>
      </dgm:prSet>
      <dgm:spPr/>
    </dgm:pt>
    <dgm:pt modelId="{44F82187-060B-4F3E-B1C3-C0648917FEF3}" type="pres">
      <dgm:prSet presAssocID="{D8CE83A6-B4B3-4E63-8FA4-D2F3D61EC39C}" presName="rootComposite3" presStyleCnt="0"/>
      <dgm:spPr/>
    </dgm:pt>
    <dgm:pt modelId="{242CEE32-4D90-4FC4-A00A-B6B7C8993702}" type="pres">
      <dgm:prSet presAssocID="{D8CE83A6-B4B3-4E63-8FA4-D2F3D61EC39C}" presName="rootText3" presStyleLbl="asst1" presStyleIdx="4" presStyleCnt="9">
        <dgm:presLayoutVars>
          <dgm:chPref val="3"/>
        </dgm:presLayoutVars>
      </dgm:prSet>
      <dgm:spPr/>
    </dgm:pt>
    <dgm:pt modelId="{CE819CBC-3F1C-449F-84C5-423B46CF01B7}" type="pres">
      <dgm:prSet presAssocID="{D8CE83A6-B4B3-4E63-8FA4-D2F3D61EC39C}" presName="rootConnector3" presStyleLbl="asst1" presStyleIdx="4" presStyleCnt="9"/>
      <dgm:spPr/>
    </dgm:pt>
    <dgm:pt modelId="{430B5DB0-8A03-4211-B20E-FBA43E1D8FDE}" type="pres">
      <dgm:prSet presAssocID="{D8CE83A6-B4B3-4E63-8FA4-D2F3D61EC39C}" presName="hierChild6" presStyleCnt="0"/>
      <dgm:spPr/>
    </dgm:pt>
    <dgm:pt modelId="{D59B6314-CA29-4391-85DD-D736965401C7}" type="pres">
      <dgm:prSet presAssocID="{D8CE83A6-B4B3-4E63-8FA4-D2F3D61EC39C}" presName="hierChild7" presStyleCnt="0"/>
      <dgm:spPr/>
    </dgm:pt>
    <dgm:pt modelId="{6B582FA2-2D1F-45EC-B47C-09C7E4665B99}" type="pres">
      <dgm:prSet presAssocID="{AA110B13-1A24-44C9-85F4-705EE401A8DD}" presName="Name111" presStyleLbl="parChTrans1D3" presStyleIdx="39" presStyleCnt="43"/>
      <dgm:spPr/>
    </dgm:pt>
    <dgm:pt modelId="{71CBFE95-F0F5-45A3-977D-0111A03A2773}" type="pres">
      <dgm:prSet presAssocID="{B63BAC4C-1EFF-474F-B8D5-37C537679808}" presName="hierRoot3" presStyleCnt="0">
        <dgm:presLayoutVars>
          <dgm:hierBranch val="init"/>
        </dgm:presLayoutVars>
      </dgm:prSet>
      <dgm:spPr/>
    </dgm:pt>
    <dgm:pt modelId="{4A36C67E-CCE4-4B65-AF38-905BA8A41AC6}" type="pres">
      <dgm:prSet presAssocID="{B63BAC4C-1EFF-474F-B8D5-37C537679808}" presName="rootComposite3" presStyleCnt="0"/>
      <dgm:spPr/>
    </dgm:pt>
    <dgm:pt modelId="{5BDDEBD5-F90D-4981-B384-7E1FBDD3AE44}" type="pres">
      <dgm:prSet presAssocID="{B63BAC4C-1EFF-474F-B8D5-37C537679808}" presName="rootText3" presStyleLbl="asst1" presStyleIdx="5" presStyleCnt="9">
        <dgm:presLayoutVars>
          <dgm:chPref val="3"/>
        </dgm:presLayoutVars>
      </dgm:prSet>
      <dgm:spPr/>
    </dgm:pt>
    <dgm:pt modelId="{EAF4FE4F-1481-4752-8EC0-366AD6398F7C}" type="pres">
      <dgm:prSet presAssocID="{B63BAC4C-1EFF-474F-B8D5-37C537679808}" presName="rootConnector3" presStyleLbl="asst1" presStyleIdx="5" presStyleCnt="9"/>
      <dgm:spPr/>
    </dgm:pt>
    <dgm:pt modelId="{FF04E4F1-6672-426E-A760-3F3ED970309D}" type="pres">
      <dgm:prSet presAssocID="{B63BAC4C-1EFF-474F-B8D5-37C537679808}" presName="hierChild6" presStyleCnt="0"/>
      <dgm:spPr/>
    </dgm:pt>
    <dgm:pt modelId="{97A15A8B-6AD8-492B-A39D-D63BB2F2AEE7}" type="pres">
      <dgm:prSet presAssocID="{B63BAC4C-1EFF-474F-B8D5-37C537679808}" presName="hierChild7" presStyleCnt="0"/>
      <dgm:spPr/>
    </dgm:pt>
    <dgm:pt modelId="{EDEDF67B-4B8B-4C39-9D08-40BA2C158EBF}" type="pres">
      <dgm:prSet presAssocID="{68B694EE-ECEF-4D79-AAB4-6864CB073A5D}" presName="Name111" presStyleLbl="parChTrans1D3" presStyleIdx="40" presStyleCnt="43"/>
      <dgm:spPr/>
    </dgm:pt>
    <dgm:pt modelId="{EDA8E6FE-7B1B-4BF0-A373-7E9221F09728}" type="pres">
      <dgm:prSet presAssocID="{1159A26A-2D26-44FC-984F-ADA7D5DF1C7D}" presName="hierRoot3" presStyleCnt="0">
        <dgm:presLayoutVars>
          <dgm:hierBranch val="init"/>
        </dgm:presLayoutVars>
      </dgm:prSet>
      <dgm:spPr/>
    </dgm:pt>
    <dgm:pt modelId="{413B8BD5-3806-4BC9-8580-D027E1E469BE}" type="pres">
      <dgm:prSet presAssocID="{1159A26A-2D26-44FC-984F-ADA7D5DF1C7D}" presName="rootComposite3" presStyleCnt="0"/>
      <dgm:spPr/>
    </dgm:pt>
    <dgm:pt modelId="{C512B072-E3DC-4417-9B72-BA206083AC78}" type="pres">
      <dgm:prSet presAssocID="{1159A26A-2D26-44FC-984F-ADA7D5DF1C7D}" presName="rootText3" presStyleLbl="asst1" presStyleIdx="6" presStyleCnt="9">
        <dgm:presLayoutVars>
          <dgm:chPref val="3"/>
        </dgm:presLayoutVars>
      </dgm:prSet>
      <dgm:spPr/>
    </dgm:pt>
    <dgm:pt modelId="{D2C115AF-2368-48AF-8FC9-F3B4C7F99C2D}" type="pres">
      <dgm:prSet presAssocID="{1159A26A-2D26-44FC-984F-ADA7D5DF1C7D}" presName="rootConnector3" presStyleLbl="asst1" presStyleIdx="6" presStyleCnt="9"/>
      <dgm:spPr/>
    </dgm:pt>
    <dgm:pt modelId="{44B6D3CA-7FD5-4D7A-B872-FA81B5D7D871}" type="pres">
      <dgm:prSet presAssocID="{1159A26A-2D26-44FC-984F-ADA7D5DF1C7D}" presName="hierChild6" presStyleCnt="0"/>
      <dgm:spPr/>
    </dgm:pt>
    <dgm:pt modelId="{6569FEC4-6B91-44B0-AE54-F4D33662B690}" type="pres">
      <dgm:prSet presAssocID="{1159A26A-2D26-44FC-984F-ADA7D5DF1C7D}" presName="hierChild7" presStyleCnt="0"/>
      <dgm:spPr/>
    </dgm:pt>
    <dgm:pt modelId="{887E8AF5-CD52-4058-883E-98059B67E844}" type="pres">
      <dgm:prSet presAssocID="{7684008C-6B6D-4689-A8D5-5577645B6E40}" presName="Name111" presStyleLbl="parChTrans1D3" presStyleIdx="41" presStyleCnt="43"/>
      <dgm:spPr/>
    </dgm:pt>
    <dgm:pt modelId="{33D0B002-7F64-453D-8A85-8B27606DB93F}" type="pres">
      <dgm:prSet presAssocID="{985B0500-B076-40E5-A7F2-2C720351B6D3}" presName="hierRoot3" presStyleCnt="0">
        <dgm:presLayoutVars>
          <dgm:hierBranch val="init"/>
        </dgm:presLayoutVars>
      </dgm:prSet>
      <dgm:spPr/>
    </dgm:pt>
    <dgm:pt modelId="{113CB8B0-4580-4F3A-8F3F-5F2FAAF59607}" type="pres">
      <dgm:prSet presAssocID="{985B0500-B076-40E5-A7F2-2C720351B6D3}" presName="rootComposite3" presStyleCnt="0"/>
      <dgm:spPr/>
    </dgm:pt>
    <dgm:pt modelId="{22DE0015-9663-41CE-B4FE-90C44A37C194}" type="pres">
      <dgm:prSet presAssocID="{985B0500-B076-40E5-A7F2-2C720351B6D3}" presName="rootText3" presStyleLbl="asst1" presStyleIdx="7" presStyleCnt="9">
        <dgm:presLayoutVars>
          <dgm:chPref val="3"/>
        </dgm:presLayoutVars>
      </dgm:prSet>
      <dgm:spPr/>
    </dgm:pt>
    <dgm:pt modelId="{8D9FB4FE-C9EB-425C-B0D8-3001851F927A}" type="pres">
      <dgm:prSet presAssocID="{985B0500-B076-40E5-A7F2-2C720351B6D3}" presName="rootConnector3" presStyleLbl="asst1" presStyleIdx="7" presStyleCnt="9"/>
      <dgm:spPr/>
    </dgm:pt>
    <dgm:pt modelId="{079A21F9-57CE-48DA-9464-7581828B6BE4}" type="pres">
      <dgm:prSet presAssocID="{985B0500-B076-40E5-A7F2-2C720351B6D3}" presName="hierChild6" presStyleCnt="0"/>
      <dgm:spPr/>
    </dgm:pt>
    <dgm:pt modelId="{4A1B6A79-6001-4361-9EF7-0490514C94D4}" type="pres">
      <dgm:prSet presAssocID="{985B0500-B076-40E5-A7F2-2C720351B6D3}" presName="hierChild7" presStyleCnt="0"/>
      <dgm:spPr/>
    </dgm:pt>
    <dgm:pt modelId="{9E1A79EC-4418-4803-A2B7-4FDFE2820669}" type="pres">
      <dgm:prSet presAssocID="{12917112-CB03-4A54-AA1A-A317C3E8A55A}" presName="Name111" presStyleLbl="parChTrans1D3" presStyleIdx="42" presStyleCnt="43"/>
      <dgm:spPr/>
    </dgm:pt>
    <dgm:pt modelId="{59FB0830-2962-4A29-BB19-84CC0705A972}" type="pres">
      <dgm:prSet presAssocID="{665AAFBA-5B69-4787-B322-F8477075BB27}" presName="hierRoot3" presStyleCnt="0">
        <dgm:presLayoutVars>
          <dgm:hierBranch val="init"/>
        </dgm:presLayoutVars>
      </dgm:prSet>
      <dgm:spPr/>
    </dgm:pt>
    <dgm:pt modelId="{F3A16FAF-ABA0-4BB9-B63D-4B8D281649D0}" type="pres">
      <dgm:prSet presAssocID="{665AAFBA-5B69-4787-B322-F8477075BB27}" presName="rootComposite3" presStyleCnt="0"/>
      <dgm:spPr/>
    </dgm:pt>
    <dgm:pt modelId="{2BAB872C-52EC-46D8-A8CC-145E18401261}" type="pres">
      <dgm:prSet presAssocID="{665AAFBA-5B69-4787-B322-F8477075BB27}" presName="rootText3" presStyleLbl="asst1" presStyleIdx="8" presStyleCnt="9">
        <dgm:presLayoutVars>
          <dgm:chPref val="3"/>
        </dgm:presLayoutVars>
      </dgm:prSet>
      <dgm:spPr/>
    </dgm:pt>
    <dgm:pt modelId="{4E6EDC62-FAB2-42F5-A3D2-4F490BAC7E55}" type="pres">
      <dgm:prSet presAssocID="{665AAFBA-5B69-4787-B322-F8477075BB27}" presName="rootConnector3" presStyleLbl="asst1" presStyleIdx="8" presStyleCnt="9"/>
      <dgm:spPr/>
    </dgm:pt>
    <dgm:pt modelId="{3B96E105-70E9-4F8B-909D-B8FCD6ED63E4}" type="pres">
      <dgm:prSet presAssocID="{665AAFBA-5B69-4787-B322-F8477075BB27}" presName="hierChild6" presStyleCnt="0"/>
      <dgm:spPr/>
    </dgm:pt>
    <dgm:pt modelId="{F00FE49D-F954-4ACD-97FC-9DD14A8ADA13}" type="pres">
      <dgm:prSet presAssocID="{665AAFBA-5B69-4787-B322-F8477075BB27}" presName="hierChild7" presStyleCnt="0"/>
      <dgm:spPr/>
    </dgm:pt>
    <dgm:pt modelId="{C4CC25C5-59B8-4485-B4BF-570973795096}" type="pres">
      <dgm:prSet presAssocID="{CC85AF2D-B0D7-4828-B6F7-7AADF3E34316}" presName="hierRoot1" presStyleCnt="0">
        <dgm:presLayoutVars>
          <dgm:hierBranch val="init"/>
        </dgm:presLayoutVars>
      </dgm:prSet>
      <dgm:spPr/>
    </dgm:pt>
    <dgm:pt modelId="{CAC7527E-CB52-465C-8565-440CBD5ED161}" type="pres">
      <dgm:prSet presAssocID="{CC85AF2D-B0D7-4828-B6F7-7AADF3E34316}" presName="rootComposite1" presStyleCnt="0"/>
      <dgm:spPr/>
    </dgm:pt>
    <dgm:pt modelId="{61F8FF47-FFED-47DE-8BB2-94516AB1589C}" type="pres">
      <dgm:prSet presAssocID="{CC85AF2D-B0D7-4828-B6F7-7AADF3E34316}" presName="rootText1" presStyleLbl="node0" presStyleIdx="1" presStyleCnt="2" custLinFactX="-21000" custLinFactNeighborX="-100000" custLinFactNeighborY="16389">
        <dgm:presLayoutVars>
          <dgm:chPref val="3"/>
        </dgm:presLayoutVars>
      </dgm:prSet>
      <dgm:spPr/>
    </dgm:pt>
    <dgm:pt modelId="{201E1310-7459-4578-A6A2-E0310A129209}" type="pres">
      <dgm:prSet presAssocID="{CC85AF2D-B0D7-4828-B6F7-7AADF3E34316}" presName="rootConnector1" presStyleLbl="node1" presStyleIdx="0" presStyleCnt="0"/>
      <dgm:spPr/>
    </dgm:pt>
    <dgm:pt modelId="{BAC2F43E-14EF-43AA-AF82-6EDEB7395351}" type="pres">
      <dgm:prSet presAssocID="{CC85AF2D-B0D7-4828-B6F7-7AADF3E34316}" presName="hierChild2" presStyleCnt="0"/>
      <dgm:spPr/>
    </dgm:pt>
    <dgm:pt modelId="{06723B72-E83C-4D7A-9612-F8BF74281BEE}" type="pres">
      <dgm:prSet presAssocID="{CC85AF2D-B0D7-4828-B6F7-7AADF3E34316}" presName="hierChild3" presStyleCnt="0"/>
      <dgm:spPr/>
    </dgm:pt>
  </dgm:ptLst>
  <dgm:cxnLst>
    <dgm:cxn modelId="{CF623102-E01E-4D50-AE1A-2347692057A9}" srcId="{BA4887C2-9F97-4F00-A533-DC6E1965A2BE}" destId="{0531422D-941E-4CF5-9BC2-8F821E702D94}" srcOrd="7" destOrd="0" parTransId="{B4DDD618-BD22-40B5-9FA8-C43F1B56B79F}" sibTransId="{BEDDF63A-CAEE-4A98-899E-9FE2EA13BD29}"/>
    <dgm:cxn modelId="{11C69D04-DC75-4684-B160-8B9F9EBBA9B9}" srcId="{0F2C757B-F731-4D5B-80B4-00716300A0DE}" destId="{68FA26E2-2CF6-4D35-91EF-BF9A05511DA3}" srcOrd="0" destOrd="0" parTransId="{07DB5949-5DDD-4478-874A-8C961DEEBC95}" sibTransId="{268CAEAB-1CA4-4F94-8116-912E448EB635}"/>
    <dgm:cxn modelId="{38959906-F6CA-4FA6-AF32-AF25270ED954}" type="presOf" srcId="{496FBAEB-D306-48FF-A47B-A6F12AA1684E}" destId="{B140BDBF-C598-4529-9C9E-33041EC340C5}" srcOrd="0" destOrd="0" presId="urn:microsoft.com/office/officeart/2005/8/layout/orgChart1"/>
    <dgm:cxn modelId="{B1BF9A06-D0A5-42F8-A389-5530E2199893}" type="presOf" srcId="{BA4ADA0F-AEA5-46EF-93CB-E19CF2C58A56}" destId="{F1A0A819-FA6F-4779-952B-128C5D148CB3}" srcOrd="0" destOrd="0" presId="urn:microsoft.com/office/officeart/2005/8/layout/orgChart1"/>
    <dgm:cxn modelId="{2B5FED06-CB96-4154-92B4-A1F4CD73FE6F}" type="presOf" srcId="{DA1111DE-F4E9-4DAD-828E-E9A1826E50F5}" destId="{5599F318-699C-43F5-9BFE-5519A133FBEB}" srcOrd="0" destOrd="0" presId="urn:microsoft.com/office/officeart/2005/8/layout/orgChart1"/>
    <dgm:cxn modelId="{5C847407-568F-4DE3-9AE5-4E9A19C0BDDC}" type="presOf" srcId="{0176891C-CA0E-42C8-B08C-FA96521AA174}" destId="{1DB9B7FE-C4A0-4A62-8AAC-8258FCC3B3DF}" srcOrd="0" destOrd="0" presId="urn:microsoft.com/office/officeart/2005/8/layout/orgChart1"/>
    <dgm:cxn modelId="{B141AB07-EA3E-456C-AB74-162D4F8E4CC9}" type="presOf" srcId="{B5A0ACE9-8033-4ED1-B9A7-C578A91FE720}" destId="{343019F5-4A8F-4CF0-B13E-845F3D4996AE}" srcOrd="0" destOrd="0" presId="urn:microsoft.com/office/officeart/2005/8/layout/orgChart1"/>
    <dgm:cxn modelId="{2C317E0A-B3AD-4AAC-8671-276D9B134FC3}" srcId="{D8650757-70BA-4F92-A000-DDFC7030D422}" destId="{E461B4BE-F18A-4F9E-9299-581CEC652A9B}" srcOrd="2" destOrd="0" parTransId="{3FA47895-0567-49D4-B09C-07195C01C609}" sibTransId="{43C35034-24A9-4671-9AA4-AA00D108308F}"/>
    <dgm:cxn modelId="{83E9F70A-5E95-4113-83AE-3F24F05D3B1A}" type="presOf" srcId="{F2096FB0-7CD2-4488-BBBA-29AEF58E0F08}" destId="{B8C653F1-5267-4E7D-8747-EBA62A5606F3}" srcOrd="0" destOrd="0" presId="urn:microsoft.com/office/officeart/2005/8/layout/orgChart1"/>
    <dgm:cxn modelId="{0AE5F10F-B260-4DFC-84FF-0775C17DE4FC}" type="presOf" srcId="{409541B7-9024-42F9-B744-FDE702BC0973}" destId="{41847F8E-7F19-4CDB-AEB2-3D2D25D2C1A2}" srcOrd="0" destOrd="0" presId="urn:microsoft.com/office/officeart/2005/8/layout/orgChart1"/>
    <dgm:cxn modelId="{B30D2611-07AC-4C9F-AABA-4030FD8823F3}" type="presOf" srcId="{336BA666-E8FB-4D7D-A72C-47F84D05DDE8}" destId="{D02D6BD9-7D3A-4B48-8259-109ABCAB7AD3}" srcOrd="1" destOrd="0" presId="urn:microsoft.com/office/officeart/2005/8/layout/orgChart1"/>
    <dgm:cxn modelId="{B66F6711-7328-45F1-926A-162237C1F06C}" type="presOf" srcId="{DBF01839-6644-48C6-A18C-6566499CBA25}" destId="{A4377431-9D8A-4BF6-9D8A-2E4212267FFB}" srcOrd="0" destOrd="0" presId="urn:microsoft.com/office/officeart/2005/8/layout/orgChart1"/>
    <dgm:cxn modelId="{3DE23312-F793-4EE5-B820-76B34FFDE1C9}" type="presOf" srcId="{68FA26E2-2CF6-4D35-91EF-BF9A05511DA3}" destId="{272CB2A9-250E-490F-9C82-C6D625439F2E}" srcOrd="0" destOrd="0" presId="urn:microsoft.com/office/officeart/2005/8/layout/orgChart1"/>
    <dgm:cxn modelId="{DB5B9B13-770D-4564-9113-9EA8508C48D8}" srcId="{8E3A24C4-AB9B-468C-A73C-FC7670619BD7}" destId="{BA4887C2-9F97-4F00-A533-DC6E1965A2BE}" srcOrd="0" destOrd="0" parTransId="{0484DCEC-087B-48C5-9AF3-855E627F5754}" sibTransId="{712AE94A-90C2-43CB-89AB-9C9671B41814}"/>
    <dgm:cxn modelId="{2B141916-4150-40C6-9BE6-E1E3B84C24D7}" type="presOf" srcId="{D8CE83A6-B4B3-4E63-8FA4-D2F3D61EC39C}" destId="{242CEE32-4D90-4FC4-A00A-B6B7C8993702}" srcOrd="0" destOrd="0" presId="urn:microsoft.com/office/officeart/2005/8/layout/orgChart1"/>
    <dgm:cxn modelId="{2576C216-4E59-4064-B32A-75D9C5CA9F04}" type="presOf" srcId="{AB503FAB-4DD5-43B1-ADA6-25CEF12B22F1}" destId="{D3A121A5-0BEB-46B2-B82A-B00AB8D937DE}" srcOrd="0" destOrd="0" presId="urn:microsoft.com/office/officeart/2005/8/layout/orgChart1"/>
    <dgm:cxn modelId="{5678ED16-44D3-4A10-9015-56FE6DE50951}" type="presOf" srcId="{E09C9112-C307-4F00-AF00-04CED26E16E5}" destId="{360F3011-BC40-40EB-BC63-AACF26A39474}" srcOrd="0" destOrd="0" presId="urn:microsoft.com/office/officeart/2005/8/layout/orgChart1"/>
    <dgm:cxn modelId="{91B4B717-4BD9-46B9-A28E-904D5F08A50B}" type="presOf" srcId="{336E28FB-9192-4123-A79C-234D18E35846}" destId="{76B63646-BA47-4F2F-B585-070779D4003B}" srcOrd="0" destOrd="0" presId="urn:microsoft.com/office/officeart/2005/8/layout/orgChart1"/>
    <dgm:cxn modelId="{2EEADB17-D222-4B95-86F4-BD4E1FC87EC1}" srcId="{D8650757-70BA-4F92-A000-DDFC7030D422}" destId="{637462C3-119F-44D2-B95B-079CC797B2CB}" srcOrd="1" destOrd="0" parTransId="{58EA3081-0570-469E-8D36-11B1B81B3730}" sibTransId="{E421D115-6F5D-46DD-B68A-750E4C56B20F}"/>
    <dgm:cxn modelId="{53BEFD17-64D1-4EB3-887B-7C4C9EB87110}" type="presOf" srcId="{0531422D-941E-4CF5-9BC2-8F821E702D94}" destId="{640F25EC-F0A3-4BB0-8117-DD78298E66A2}" srcOrd="0" destOrd="0" presId="urn:microsoft.com/office/officeart/2005/8/layout/orgChart1"/>
    <dgm:cxn modelId="{FC3FA218-7562-4D30-8CAA-78BCCE7BCA4E}" type="presOf" srcId="{D3D25B04-AEC6-4EB4-A8DF-B07BE20204C1}" destId="{517E0521-2A60-4EAF-AFB3-ED4C985D5312}" srcOrd="0" destOrd="0" presId="urn:microsoft.com/office/officeart/2005/8/layout/orgChart1"/>
    <dgm:cxn modelId="{52FA1D19-670F-461E-8146-84E534054C44}" type="presOf" srcId="{CB8C6E99-C375-4F5B-94BA-BEA407D97A27}" destId="{4FB6FB9E-FE28-4959-9591-140971E56F14}" srcOrd="0" destOrd="0" presId="urn:microsoft.com/office/officeart/2005/8/layout/orgChart1"/>
    <dgm:cxn modelId="{3635291A-A85E-4554-9AB7-9D919894F8D6}" type="presOf" srcId="{B25362B3-5C7E-4B72-A2C5-9882A2A92377}" destId="{5E095D3F-7940-45BC-B628-6AE955A3BED4}" srcOrd="0" destOrd="0" presId="urn:microsoft.com/office/officeart/2005/8/layout/orgChart1"/>
    <dgm:cxn modelId="{B2863C1A-B27E-42C7-AE90-FB98FE34B667}" srcId="{0531422D-941E-4CF5-9BC2-8F821E702D94}" destId="{F2096FB0-7CD2-4488-BBBA-29AEF58E0F08}" srcOrd="1" destOrd="0" parTransId="{05E269F7-F1C9-4DA5-BD74-5CBE39A19D47}" sibTransId="{B9F65751-8D01-4CA6-AFD7-177D58FB5AC0}"/>
    <dgm:cxn modelId="{6554041D-A3F9-42A3-8A1C-559B5460DC56}" type="presOf" srcId="{C6716745-5AB1-4A3C-88AB-B96E4E47EA42}" destId="{A34F4113-C668-4605-BC3A-61BF39B71D1F}" srcOrd="0" destOrd="0" presId="urn:microsoft.com/office/officeart/2005/8/layout/orgChart1"/>
    <dgm:cxn modelId="{6B05B51F-5289-4336-B161-8C33A8F5F0AC}" type="presOf" srcId="{5FBE5D46-1EEB-461C-9421-38799D199B58}" destId="{51D1C224-B3E6-4D87-A76C-9C09D4D73C2A}" srcOrd="0" destOrd="0" presId="urn:microsoft.com/office/officeart/2005/8/layout/orgChart1"/>
    <dgm:cxn modelId="{9E3CEA1F-9C0F-4CA9-9579-35F239CDB4D8}" srcId="{E7CB4AB4-41B5-481C-963C-C28ADE9EB272}" destId="{B2A5159B-477E-40AC-B702-1EBB12BEAC3C}" srcOrd="2" destOrd="0" parTransId="{952FC396-EE4C-4635-B945-DC335135F959}" sibTransId="{630E670A-1362-488B-8C48-337A42B76C19}"/>
    <dgm:cxn modelId="{483B1C20-6266-4E8D-A6E2-50455E6DDDDF}" type="presOf" srcId="{B92F8B00-1A8A-4888-A95A-11F16E969399}" destId="{024A437A-069F-4D67-8633-F4FC7933B614}" srcOrd="0" destOrd="0" presId="urn:microsoft.com/office/officeart/2005/8/layout/orgChart1"/>
    <dgm:cxn modelId="{1DC35A20-EED3-4338-B10D-1F7DEA13DD86}" type="presOf" srcId="{DB9ACDC2-5ABE-4D76-BD09-C86C81543B12}" destId="{3C734B8D-093E-45F6-95D2-21AA2CEB0829}" srcOrd="1" destOrd="0" presId="urn:microsoft.com/office/officeart/2005/8/layout/orgChart1"/>
    <dgm:cxn modelId="{CF930E21-1283-4549-89A8-896C40B24394}" type="presOf" srcId="{05E269F7-F1C9-4DA5-BD74-5CBE39A19D47}" destId="{D513A727-6551-4593-8404-4CBC9250CFE4}" srcOrd="0" destOrd="0" presId="urn:microsoft.com/office/officeart/2005/8/layout/orgChart1"/>
    <dgm:cxn modelId="{E9414022-DB9D-4099-B89A-2CDCC2CDF339}" type="presOf" srcId="{665AAFBA-5B69-4787-B322-F8477075BB27}" destId="{4E6EDC62-FAB2-42F5-A3D2-4F490BAC7E55}" srcOrd="1" destOrd="0" presId="urn:microsoft.com/office/officeart/2005/8/layout/orgChart1"/>
    <dgm:cxn modelId="{1C604E23-B5DE-4063-B157-B0DFD144D990}" srcId="{E7CB4AB4-41B5-481C-963C-C28ADE9EB272}" destId="{DB9ACDC2-5ABE-4D76-BD09-C86C81543B12}" srcOrd="1" destOrd="0" parTransId="{1C83BF59-439C-41BB-94A4-A4E59E0EF983}" sibTransId="{CE2E31EC-29C4-418B-A618-9C97DC7959B1}"/>
    <dgm:cxn modelId="{BFE0E626-F201-4124-B93F-65CB9326F5E7}" type="presOf" srcId="{FBEC2383-CF6B-4FC4-99BA-875B88D86EB7}" destId="{E906B2DB-FAB8-4DD4-B3BB-9966A76DE36E}" srcOrd="0" destOrd="0" presId="urn:microsoft.com/office/officeart/2005/8/layout/orgChart1"/>
    <dgm:cxn modelId="{69535127-A909-4651-879F-E5DC2389FF68}" type="presOf" srcId="{07DB5949-5DDD-4478-874A-8C961DEEBC95}" destId="{7AC2A83C-EE52-467D-B121-8995A0FEECFF}" srcOrd="0" destOrd="0" presId="urn:microsoft.com/office/officeart/2005/8/layout/orgChart1"/>
    <dgm:cxn modelId="{38FFC528-A1D2-4209-A068-EB45C66848EB}" type="presOf" srcId="{212CCE92-CFEE-4131-A179-3E84FDFFA1C6}" destId="{2AED58F2-A910-4848-B74E-7BD44FB08DC7}" srcOrd="0" destOrd="0" presId="urn:microsoft.com/office/officeart/2005/8/layout/orgChart1"/>
    <dgm:cxn modelId="{8438E228-2446-4696-92B3-0184845C4581}" type="presOf" srcId="{E630DCBF-3B7E-41E4-8DFF-1F688F9FE62E}" destId="{F79C5508-5410-436A-A7CA-419DD54164DC}" srcOrd="0" destOrd="0" presId="urn:microsoft.com/office/officeart/2005/8/layout/orgChart1"/>
    <dgm:cxn modelId="{69268029-F2ED-4C29-8BC5-AC19FDE9CBE5}" type="presOf" srcId="{6861CC71-72D2-45D8-9359-B085B73D2E63}" destId="{1B2BB850-65FE-4369-809A-2A0148C50F36}" srcOrd="1" destOrd="0" presId="urn:microsoft.com/office/officeart/2005/8/layout/orgChart1"/>
    <dgm:cxn modelId="{65989B29-01BC-4F0D-B9A7-DBF682F3E5A4}" type="presOf" srcId="{E7CB4AB4-41B5-481C-963C-C28ADE9EB272}" destId="{A40E813F-97EE-4AF2-BDB8-12798B3C3208}" srcOrd="1" destOrd="0" presId="urn:microsoft.com/office/officeart/2005/8/layout/orgChart1"/>
    <dgm:cxn modelId="{8069B929-B060-4C1E-A7A6-73EAB27986D4}" type="presOf" srcId="{1353F30F-0A24-4919-B268-0EF26EAE47C2}" destId="{7B15FB88-DC71-4602-AC59-1F469CF3C511}" srcOrd="0" destOrd="0" presId="urn:microsoft.com/office/officeart/2005/8/layout/orgChart1"/>
    <dgm:cxn modelId="{715C372C-54AF-49F0-85F3-004CFF69B1B0}" type="presOf" srcId="{DD7EDF9B-17C8-4D3B-9CB9-ED2199A902ED}" destId="{67F04C92-AC17-41FB-8D13-4397B9995CF6}" srcOrd="1" destOrd="0" presId="urn:microsoft.com/office/officeart/2005/8/layout/orgChart1"/>
    <dgm:cxn modelId="{AFB8E12D-9B0A-4D21-B575-5F5E997DBBC3}" type="presOf" srcId="{CC85AF2D-B0D7-4828-B6F7-7AADF3E34316}" destId="{61F8FF47-FFED-47DE-8BB2-94516AB1589C}" srcOrd="0" destOrd="0" presId="urn:microsoft.com/office/officeart/2005/8/layout/orgChart1"/>
    <dgm:cxn modelId="{9A403F2E-45F0-4535-8F4A-DAAEB6C04B90}" type="presOf" srcId="{7F940083-B253-4977-B1EC-18C1681D7C1C}" destId="{DB448DF1-8F77-4E5F-8D47-8A1AB1722D2D}" srcOrd="0" destOrd="0" presId="urn:microsoft.com/office/officeart/2005/8/layout/orgChart1"/>
    <dgm:cxn modelId="{A5C59C30-0154-4623-BE1B-D675CE78FFD5}" type="presOf" srcId="{85496938-5974-466E-B85A-EFF7D3D49941}" destId="{CE7A11AA-AD89-4C96-B6AA-1FF39DAD8BCA}" srcOrd="0" destOrd="0" presId="urn:microsoft.com/office/officeart/2005/8/layout/orgChart1"/>
    <dgm:cxn modelId="{9643D430-1970-4BC2-9C02-67607E1C0CF4}" type="presOf" srcId="{8DE51F8A-40E5-4117-8603-04CD31024069}" destId="{D2DF3CE8-1F74-4F59-80A8-C50D1D10B480}" srcOrd="0" destOrd="0" presId="urn:microsoft.com/office/officeart/2005/8/layout/orgChart1"/>
    <dgm:cxn modelId="{5FE6FF30-1C6B-4897-BE87-B1BBD2075D50}" type="presOf" srcId="{0F2C757B-F731-4D5B-80B4-00716300A0DE}" destId="{7243802A-12F9-40A9-A3B7-78EF238699D5}" srcOrd="0" destOrd="0" presId="urn:microsoft.com/office/officeart/2005/8/layout/orgChart1"/>
    <dgm:cxn modelId="{55902833-CF42-415A-BD55-6F22BEC1F632}" srcId="{BA4887C2-9F97-4F00-A533-DC6E1965A2BE}" destId="{0F2C757B-F731-4D5B-80B4-00716300A0DE}" srcOrd="5" destOrd="0" parTransId="{A469D934-7B0F-420F-82D0-EFF27DA89204}" sibTransId="{A5458C48-825E-4690-893A-C1A323878278}"/>
    <dgm:cxn modelId="{3B087F33-C206-4D35-ABCA-43C5C63153E9}" srcId="{0F2C757B-F731-4D5B-80B4-00716300A0DE}" destId="{7F38DBE5-19BB-495D-8120-F53CC0C5BD41}" srcOrd="5" destOrd="0" parTransId="{E9F57CA3-73A8-4096-B4E1-50CE020D436B}" sibTransId="{B79807B2-6E43-4A30-A39B-E2754371E243}"/>
    <dgm:cxn modelId="{83BB1134-505B-4243-8378-0B5D9CAE3330}" srcId="{D8650757-70BA-4F92-A000-DDFC7030D422}" destId="{1C9EF10B-631F-4769-86D2-879C30F3C858}" srcOrd="3" destOrd="0" parTransId="{A75DEBCC-B394-4D94-A4FB-11DD9F7176D9}" sibTransId="{C80D4225-CA3B-471B-9927-4AFB3A2B2335}"/>
    <dgm:cxn modelId="{B4AA4134-8847-434E-86D8-C2D33782E358}" type="presOf" srcId="{A9DAE718-DD8E-4373-B464-E42EAB1C980A}" destId="{9B1DD9B5-8DE5-4F68-A7F9-92DC33285F33}" srcOrd="0" destOrd="0" presId="urn:microsoft.com/office/officeart/2005/8/layout/orgChart1"/>
    <dgm:cxn modelId="{9ED56334-8241-4291-AC46-CA08334A59E1}" type="presOf" srcId="{985B0500-B076-40E5-A7F2-2C720351B6D3}" destId="{22DE0015-9663-41CE-B4FE-90C44A37C194}" srcOrd="0" destOrd="0" presId="urn:microsoft.com/office/officeart/2005/8/layout/orgChart1"/>
    <dgm:cxn modelId="{9A3CDC35-EC9E-473A-9E11-851E365DE67E}" srcId="{D34A7C70-79BD-44C0-B25A-702CD20B5C4C}" destId="{E09C9112-C307-4F00-AF00-04CED26E16E5}" srcOrd="1" destOrd="0" parTransId="{6857A623-704F-4192-A256-B1643924C1B4}" sibTransId="{408F62A6-D046-486D-8FAE-09A7D166E254}"/>
    <dgm:cxn modelId="{51C41836-1121-4118-9B91-39AFA25E57E7}" type="presOf" srcId="{0506A2DC-9A90-4DC9-87AD-21CBD8BE233F}" destId="{08BF109A-F9DF-4E0C-AAA0-210A7B142CB2}" srcOrd="1" destOrd="0" presId="urn:microsoft.com/office/officeart/2005/8/layout/orgChart1"/>
    <dgm:cxn modelId="{F0955A38-DE38-4094-BEFB-A56E9A92C656}" type="presOf" srcId="{B4DDD618-BD22-40B5-9FA8-C43F1B56B79F}" destId="{E13BF861-201E-498D-AF82-5E08703BC448}" srcOrd="0" destOrd="0" presId="urn:microsoft.com/office/officeart/2005/8/layout/orgChart1"/>
    <dgm:cxn modelId="{1CFFF639-F140-41DF-B6F2-660E299EF390}" type="presOf" srcId="{B58E5AD6-38A0-4507-A2E5-5572EB8DE049}" destId="{EEE02D44-4B43-4F77-997F-21C5E75F47B1}" srcOrd="0" destOrd="0" presId="urn:microsoft.com/office/officeart/2005/8/layout/orgChart1"/>
    <dgm:cxn modelId="{67F3A83B-0E93-45DB-BB3D-146A72AD27C5}" type="presOf" srcId="{001AF4AB-793A-42E8-956F-307567544044}" destId="{56B4BB79-D6DD-4E9A-98F7-D0308F2EDD89}" srcOrd="1" destOrd="0" presId="urn:microsoft.com/office/officeart/2005/8/layout/orgChart1"/>
    <dgm:cxn modelId="{4499EE3C-5256-4961-B9F1-FCA6E502C787}" type="presOf" srcId="{D037E00E-310D-450A-BE50-8F82B8573F42}" destId="{1ADB618B-9F2B-4382-93DC-90A9196FDF4B}" srcOrd="0" destOrd="0" presId="urn:microsoft.com/office/officeart/2005/8/layout/orgChart1"/>
    <dgm:cxn modelId="{0C65523F-BA0C-47AF-AD58-BE262B4CEB16}" srcId="{225059A3-DB8E-4889-8330-D96B8B13BA28}" destId="{0506A2DC-9A90-4DC9-87AD-21CBD8BE233F}" srcOrd="0" destOrd="0" parTransId="{0176891C-CA0E-42C8-B08C-FA96521AA174}" sibTransId="{09987B49-F0D7-4B1C-9BA6-5103EF05136F}"/>
    <dgm:cxn modelId="{6A240640-C1C9-42A6-9BDE-72744E5DBA6A}" type="presOf" srcId="{DD69F511-359E-43A8-9961-13BDA1F437D1}" destId="{42A70D32-C7D6-4BE3-95DB-052B504C6475}" srcOrd="1" destOrd="0" presId="urn:microsoft.com/office/officeart/2005/8/layout/orgChart1"/>
    <dgm:cxn modelId="{A3BE8E5E-6BA0-4DDB-AA4B-896FBFA6E7AC}" type="presOf" srcId="{B2A5159B-477E-40AC-B702-1EBB12BEAC3C}" destId="{7545A786-8088-47CB-B0E9-C7BBA1C0990B}" srcOrd="1" destOrd="0" presId="urn:microsoft.com/office/officeart/2005/8/layout/orgChart1"/>
    <dgm:cxn modelId="{A0EFB861-195D-4D67-8810-AB97DC316879}" type="presOf" srcId="{1C9EF10B-631F-4769-86D2-879C30F3C858}" destId="{84235ED9-B54D-4FC9-A0AF-1717D237381E}" srcOrd="0" destOrd="0" presId="urn:microsoft.com/office/officeart/2005/8/layout/orgChart1"/>
    <dgm:cxn modelId="{9D8C5242-DCDA-406E-B568-F262B81EFE46}" type="presOf" srcId="{637462C3-119F-44D2-B95B-079CC797B2CB}" destId="{B94D1730-D921-49DC-96FF-0E0CF65D3A51}" srcOrd="1" destOrd="0" presId="urn:microsoft.com/office/officeart/2005/8/layout/orgChart1"/>
    <dgm:cxn modelId="{D6309642-20C6-4A3B-991C-DBA1B0C443BD}" type="presOf" srcId="{68B694EE-ECEF-4D79-AAB4-6864CB073A5D}" destId="{EDEDF67B-4B8B-4C39-9D08-40BA2C158EBF}" srcOrd="0" destOrd="0" presId="urn:microsoft.com/office/officeart/2005/8/layout/orgChart1"/>
    <dgm:cxn modelId="{A748C042-D7FB-41BF-90A9-BDE0D8853325}" type="presOf" srcId="{A9DAE718-DD8E-4373-B464-E42EAB1C980A}" destId="{5D1E85F4-4BC6-4A20-9E01-4783DEF395C0}" srcOrd="1" destOrd="0" presId="urn:microsoft.com/office/officeart/2005/8/layout/orgChart1"/>
    <dgm:cxn modelId="{23E3C442-8021-4B5A-ABDF-C57D61A6B8AA}" type="presOf" srcId="{04FB61B8-2165-46E5-8FCB-99C4591707A0}" destId="{DDE0DC95-04DF-4384-84FA-26D43F91D27F}" srcOrd="1" destOrd="0" presId="urn:microsoft.com/office/officeart/2005/8/layout/orgChart1"/>
    <dgm:cxn modelId="{0D2BD062-2808-4023-880E-F8858929BFB7}" type="presOf" srcId="{1C9EF10B-631F-4769-86D2-879C30F3C858}" destId="{5D1DDA9D-D10B-4715-9D28-077FEDD74E47}" srcOrd="1" destOrd="0" presId="urn:microsoft.com/office/officeart/2005/8/layout/orgChart1"/>
    <dgm:cxn modelId="{8748F943-A337-4D42-9492-738116759509}" type="presOf" srcId="{001AF4AB-793A-42E8-956F-307567544044}" destId="{3D349B20-DCF1-487C-9408-8449AA3383E1}" srcOrd="0" destOrd="0" presId="urn:microsoft.com/office/officeart/2005/8/layout/orgChart1"/>
    <dgm:cxn modelId="{9C2E2644-98FF-4FFE-BB30-2DABDA73F6FE}" type="presOf" srcId="{D34A7C70-79BD-44C0-B25A-702CD20B5C4C}" destId="{BA1F38E5-89B9-4B7B-9131-C720DA581583}" srcOrd="1" destOrd="0" presId="urn:microsoft.com/office/officeart/2005/8/layout/orgChart1"/>
    <dgm:cxn modelId="{8FDC5E64-B751-450B-AAD2-7504F8E1EC22}" type="presOf" srcId="{68FA26E2-2CF6-4D35-91EF-BF9A05511DA3}" destId="{31FF2C07-2681-4751-8406-A8523CF9AD2E}" srcOrd="1" destOrd="0" presId="urn:microsoft.com/office/officeart/2005/8/layout/orgChart1"/>
    <dgm:cxn modelId="{5101BD64-9243-4B13-AD17-995729E55074}" srcId="{D34A7C70-79BD-44C0-B25A-702CD20B5C4C}" destId="{5C3805AE-1BA7-4901-B1EE-89E960DD19FB}" srcOrd="0" destOrd="0" parTransId="{6ADFF4A1-3DF6-44E5-8A2B-4140441535E5}" sibTransId="{73160288-AD34-4330-ABD1-9CDF5450DAEA}"/>
    <dgm:cxn modelId="{18022D65-1C92-46B7-8729-E1B8B1623A66}" type="presOf" srcId="{04FB61B8-2165-46E5-8FCB-99C4591707A0}" destId="{28D9CE0D-03BB-4180-A4E9-4B979FA8890D}" srcOrd="0" destOrd="0" presId="urn:microsoft.com/office/officeart/2005/8/layout/orgChart1"/>
    <dgm:cxn modelId="{9621FE45-A4BE-4C71-B1D5-608FDB6192F2}" type="presOf" srcId="{FBEC2383-CF6B-4FC4-99BA-875B88D86EB7}" destId="{498F56C6-DBD6-40F0-8C79-0717D58F7EB4}" srcOrd="1" destOrd="0" presId="urn:microsoft.com/office/officeart/2005/8/layout/orgChart1"/>
    <dgm:cxn modelId="{52200546-AA86-4D42-A193-70CE5315488B}" type="presOf" srcId="{8E3A24C4-AB9B-468C-A73C-FC7670619BD7}" destId="{3E607D49-0394-478D-8F22-95D1C2EAEE29}" srcOrd="0" destOrd="0" presId="urn:microsoft.com/office/officeart/2005/8/layout/orgChart1"/>
    <dgm:cxn modelId="{53D82667-EDA5-41A9-876B-29D829C51676}" type="presOf" srcId="{0F2C757B-F731-4D5B-80B4-00716300A0DE}" destId="{4F2EA0A1-01CC-4B70-94C8-7EB2C6F7761F}" srcOrd="1" destOrd="0" presId="urn:microsoft.com/office/officeart/2005/8/layout/orgChart1"/>
    <dgm:cxn modelId="{93738B67-8456-4E56-8D4D-8C1A7C787AF2}" type="presOf" srcId="{62FF5051-E3F7-40B4-B068-1743BBBE10DF}" destId="{49D24D28-DB1E-48FC-A329-9F8FE7DD1BB7}" srcOrd="0" destOrd="0" presId="urn:microsoft.com/office/officeart/2005/8/layout/orgChart1"/>
    <dgm:cxn modelId="{11BBAC68-095F-42E9-A647-07CF8619CB02}" type="presOf" srcId="{5C3805AE-1BA7-4901-B1EE-89E960DD19FB}" destId="{C1B078B5-17C6-49F7-AA7F-805E098DA32C}" srcOrd="1" destOrd="0" presId="urn:microsoft.com/office/officeart/2005/8/layout/orgChart1"/>
    <dgm:cxn modelId="{96D0D148-54A2-4BFD-8948-4F59A6B48713}" type="presOf" srcId="{BA4ADA0F-AEA5-46EF-93CB-E19CF2C58A56}" destId="{68ED64DE-3363-4EA9-B9A0-3A165DD77EC4}" srcOrd="1" destOrd="0" presId="urn:microsoft.com/office/officeart/2005/8/layout/orgChart1"/>
    <dgm:cxn modelId="{1953E668-601D-4FC6-B662-2CC77E672188}" type="presOf" srcId="{B63BAC4C-1EFF-474F-B8D5-37C537679808}" destId="{EAF4FE4F-1481-4752-8EC0-366AD6398F7C}" srcOrd="1" destOrd="0" presId="urn:microsoft.com/office/officeart/2005/8/layout/orgChart1"/>
    <dgm:cxn modelId="{394B6049-7741-4817-A476-C9BD70A04006}" srcId="{D8CE83A6-B4B3-4E63-8FA4-D2F3D61EC39C}" destId="{1159A26A-2D26-44FC-984F-ADA7D5DF1C7D}" srcOrd="1" destOrd="0" parTransId="{68B694EE-ECEF-4D79-AAB4-6864CB073A5D}" sibTransId="{54EA1D4A-A49B-410E-A22D-9A773F2BF0D7}"/>
    <dgm:cxn modelId="{E1F25B6A-629E-47F9-B955-84B07935DA47}" srcId="{0F2C757B-F731-4D5B-80B4-00716300A0DE}" destId="{F366BB2D-35E3-4BA0-862D-27A584622BB0}" srcOrd="3" destOrd="0" parTransId="{B25362B3-5C7E-4B72-A2C5-9882A2A92377}" sibTransId="{A3132BE5-5901-481A-B8DF-3E325E69EEF9}"/>
    <dgm:cxn modelId="{86768D6B-C485-4002-A30F-E14BCE7D8543}" srcId="{E7CB4AB4-41B5-481C-963C-C28ADE9EB272}" destId="{364A3DAF-1AAB-4C61-A74B-A47071A32C93}" srcOrd="5" destOrd="0" parTransId="{338C8BA0-560E-47D8-825F-35BF73F9C9D6}" sibTransId="{98F03AC7-36FE-4009-97E9-75C371C8FD94}"/>
    <dgm:cxn modelId="{7D3F2D4C-06BE-4B51-AB4F-8A187AD82380}" srcId="{BA4887C2-9F97-4F00-A533-DC6E1965A2BE}" destId="{E7CB4AB4-41B5-481C-963C-C28ADE9EB272}" srcOrd="4" destOrd="0" parTransId="{9C05366C-AFC9-44A2-AC70-C13C85A0C5C9}" sibTransId="{91588BAA-6418-42CD-9920-E8F1A1E4307F}"/>
    <dgm:cxn modelId="{578F8E6C-0CCD-4639-BFF7-414432F4B69B}" srcId="{0531422D-941E-4CF5-9BC2-8F821E702D94}" destId="{D037E00E-310D-450A-BE50-8F82B8573F42}" srcOrd="0" destOrd="0" parTransId="{C6716745-5AB1-4A3C-88AB-B96E4E47EA42}" sibTransId="{6E565E5E-6656-481F-8A46-31D1085B258F}"/>
    <dgm:cxn modelId="{36A3AE6D-38E0-4799-A0DD-D3FEFEA6187C}" srcId="{E7CB4AB4-41B5-481C-963C-C28ADE9EB272}" destId="{496FBAEB-D306-48FF-A47B-A6F12AA1684E}" srcOrd="7" destOrd="0" parTransId="{5E719147-798A-4AFF-96D8-C409F468C55A}" sibTransId="{EAC0A00A-EF80-404C-8F14-8D9184388200}"/>
    <dgm:cxn modelId="{92F4014E-6ED8-4E0B-B49A-F3BB3458A9D7}" srcId="{D34A7C70-79BD-44C0-B25A-702CD20B5C4C}" destId="{343D251A-88C0-4B89-B6A2-3A8232C29B0B}" srcOrd="2" destOrd="0" parTransId="{D3D25B04-AEC6-4EB4-A8DF-B07BE20204C1}" sibTransId="{9FD09828-C1F3-4F29-AB1C-73FB42871EF2}"/>
    <dgm:cxn modelId="{504F476F-0589-4445-B1F0-D12E64BA8AC3}" type="presOf" srcId="{ECE9F7EE-0BFC-4BD1-9BA1-BD91B53CD35A}" destId="{84358970-4B3D-4CD7-B300-B3814AF27FAF}" srcOrd="0" destOrd="0" presId="urn:microsoft.com/office/officeart/2005/8/layout/orgChart1"/>
    <dgm:cxn modelId="{6F67D86F-65A8-4F03-866B-AED8BD8AA689}" type="presOf" srcId="{D8650757-70BA-4F92-A000-DDFC7030D422}" destId="{110DE64C-BB2F-46AC-864D-A3C21B203928}" srcOrd="1" destOrd="0" presId="urn:microsoft.com/office/officeart/2005/8/layout/orgChart1"/>
    <dgm:cxn modelId="{00760C50-C8D0-4E3A-8E1D-A513D2D85690}" type="presOf" srcId="{8B4AB08A-0C1B-4698-962F-6AC17C0F1414}" destId="{677D6F3A-670F-4A79-8D3A-CF559CF3E598}" srcOrd="1" destOrd="0" presId="urn:microsoft.com/office/officeart/2005/8/layout/orgChart1"/>
    <dgm:cxn modelId="{24204570-08B9-42D0-8CFB-3E2AD03FE1A3}" type="presOf" srcId="{AA110B13-1A24-44C9-85F4-705EE401A8DD}" destId="{6B582FA2-2D1F-45EC-B47C-09C7E4665B99}" srcOrd="0" destOrd="0" presId="urn:microsoft.com/office/officeart/2005/8/layout/orgChart1"/>
    <dgm:cxn modelId="{07C6AA52-1CBC-42B3-BF8F-CB6B166F90D7}" srcId="{E7CB4AB4-41B5-481C-963C-C28ADE9EB272}" destId="{DD7EDF9B-17C8-4D3B-9CB9-ED2199A902ED}" srcOrd="3" destOrd="0" parTransId="{8DE51F8A-40E5-4117-8603-04CD31024069}" sibTransId="{6926964C-DACE-44F5-8DD9-C469B2472C3C}"/>
    <dgm:cxn modelId="{16CCC772-8927-4734-987E-906389D9362D}" srcId="{BA4887C2-9F97-4F00-A533-DC6E1965A2BE}" destId="{B5A0ACE9-8033-4ED1-B9A7-C578A91FE720}" srcOrd="0" destOrd="0" parTransId="{B92F8B00-1A8A-4888-A95A-11F16E969399}" sibTransId="{4864CC67-768F-47C8-92CA-B4AF29D8CAD2}"/>
    <dgm:cxn modelId="{345CEF53-F5F4-4668-93DE-3ED848191E69}" type="presOf" srcId="{B58E5AD6-38A0-4507-A2E5-5572EB8DE049}" destId="{38EFAC6F-131D-47F9-8F10-FD268F0FAA0D}" srcOrd="1" destOrd="0" presId="urn:microsoft.com/office/officeart/2005/8/layout/orgChart1"/>
    <dgm:cxn modelId="{99C01674-4CE2-4A9D-AFFC-841859301162}" type="presOf" srcId="{753639DF-7B09-4A95-BFC1-CFD59FC975AF}" destId="{ADE01675-4B85-444C-ADEB-CCA3CE7E1169}" srcOrd="0" destOrd="0" presId="urn:microsoft.com/office/officeart/2005/8/layout/orgChart1"/>
    <dgm:cxn modelId="{EF8E6374-B350-4FA7-9A06-31E381D90102}" type="presOf" srcId="{364A3DAF-1AAB-4C61-A74B-A47071A32C93}" destId="{A9E8C6BE-0163-4445-8C23-5C29E5CA5339}" srcOrd="1" destOrd="0" presId="urn:microsoft.com/office/officeart/2005/8/layout/orgChart1"/>
    <dgm:cxn modelId="{B37F6974-AD6D-47FB-9643-D05A3F5306F0}" type="presOf" srcId="{64CE6340-D9DD-42E2-970C-D7A60CA556D1}" destId="{7408CB10-8E34-421E-B32E-4E0762B346E7}" srcOrd="0" destOrd="0" presId="urn:microsoft.com/office/officeart/2005/8/layout/orgChart1"/>
    <dgm:cxn modelId="{A3B60E75-D6F0-45A2-B464-4D5E7B1F44AC}" type="presOf" srcId="{985B0500-B076-40E5-A7F2-2C720351B6D3}" destId="{8D9FB4FE-C9EB-425C-B0D8-3001851F927A}" srcOrd="1" destOrd="0" presId="urn:microsoft.com/office/officeart/2005/8/layout/orgChart1"/>
    <dgm:cxn modelId="{AF5B2A75-81AB-431C-9099-5F44E5F99594}" srcId="{BA4887C2-9F97-4F00-A533-DC6E1965A2BE}" destId="{D34A7C70-79BD-44C0-B25A-702CD20B5C4C}" srcOrd="3" destOrd="0" parTransId="{1353F30F-0A24-4919-B268-0EF26EAE47C2}" sibTransId="{6CEF1969-D76C-480C-9B33-D2B38B4AD809}"/>
    <dgm:cxn modelId="{D3C43755-802B-4349-8341-A37F8BB518F5}" srcId="{D8650757-70BA-4F92-A000-DDFC7030D422}" destId="{A9DAE718-DD8E-4373-B464-E42EAB1C980A}" srcOrd="4" destOrd="0" parTransId="{DA1111DE-F4E9-4DAD-828E-E9A1826E50F5}" sibTransId="{F53A4AE1-F51C-4DCE-A58D-1373B4B8E322}"/>
    <dgm:cxn modelId="{98986655-2804-4314-8843-76F6444D75A0}" type="presOf" srcId="{5C3805AE-1BA7-4901-B1EE-89E960DD19FB}" destId="{7B5BAC58-1FC5-43BA-BF5D-96984D522032}" srcOrd="0" destOrd="0" presId="urn:microsoft.com/office/officeart/2005/8/layout/orgChart1"/>
    <dgm:cxn modelId="{0C197575-8BD4-4E97-8B4D-BD2C61DAEB8D}" type="presOf" srcId="{85496938-5974-466E-B85A-EFF7D3D49941}" destId="{895CA1C5-7B37-4BF3-9054-EE1480D869AA}" srcOrd="1" destOrd="0" presId="urn:microsoft.com/office/officeart/2005/8/layout/orgChart1"/>
    <dgm:cxn modelId="{77937C75-5B7B-4930-9D4A-6E606CFC539A}" type="presOf" srcId="{843C22A7-746E-464A-B32F-BB0EB8E8A13A}" destId="{463CA5C5-9D40-490B-91CD-72B635F79021}" srcOrd="0" destOrd="0" presId="urn:microsoft.com/office/officeart/2005/8/layout/orgChart1"/>
    <dgm:cxn modelId="{5597D275-3149-4D07-A98F-5425C2657D5E}" type="presOf" srcId="{0EB6168D-E7DE-4352-B28E-1A6D3505FBE6}" destId="{1E668971-132E-4292-B4D9-ADD2DD03A4CB}" srcOrd="0" destOrd="0" presId="urn:microsoft.com/office/officeart/2005/8/layout/orgChart1"/>
    <dgm:cxn modelId="{36BD1D76-C5A1-4729-AF2B-7696C1DCF2E0}" type="presOf" srcId="{F366BB2D-35E3-4BA0-862D-27A584622BB0}" destId="{BE65690A-B922-4394-8772-46017567BAD0}" srcOrd="1" destOrd="0" presId="urn:microsoft.com/office/officeart/2005/8/layout/orgChart1"/>
    <dgm:cxn modelId="{99A8BE77-F897-4F3F-A73E-A80D254E60AC}" srcId="{D8CE83A6-B4B3-4E63-8FA4-D2F3D61EC39C}" destId="{665AAFBA-5B69-4787-B322-F8477075BB27}" srcOrd="3" destOrd="0" parTransId="{12917112-CB03-4A54-AA1A-A317C3E8A55A}" sibTransId="{AA2A37E6-F570-4C22-88A5-6A2F5453D7DB}"/>
    <dgm:cxn modelId="{16373F58-56BE-4EB9-9176-A2FBC9B93E1E}" srcId="{BA4887C2-9F97-4F00-A533-DC6E1965A2BE}" destId="{D8650757-70BA-4F92-A000-DDFC7030D422}" srcOrd="6" destOrd="0" parTransId="{88981DE8-AAB8-4992-842A-7CD3BB02DA16}" sibTransId="{6092BA86-028C-4C27-8D54-279DD77E9A81}"/>
    <dgm:cxn modelId="{6C99BC58-409F-45FA-B7C3-51EBF167C117}" type="presOf" srcId="{52AB57D2-0672-4AC9-9CD3-D98B1CBB06F7}" destId="{488B52F8-7BC1-48D6-B95A-9E03ECC0EDF6}" srcOrd="0" destOrd="0" presId="urn:microsoft.com/office/officeart/2005/8/layout/orgChart1"/>
    <dgm:cxn modelId="{13E3D979-C7D1-4747-A536-C6C19C7C1FBC}" type="presOf" srcId="{1159A26A-2D26-44FC-984F-ADA7D5DF1C7D}" destId="{C512B072-E3DC-4417-9B72-BA206083AC78}" srcOrd="0" destOrd="0" presId="urn:microsoft.com/office/officeart/2005/8/layout/orgChart1"/>
    <dgm:cxn modelId="{D29E747B-2B0D-420E-8C55-6F35A7372F89}" type="presOf" srcId="{4A438F35-018B-4710-8628-C6397EAA3428}" destId="{DC558C07-0C16-43B7-B2E2-4BB327ADA96C}" srcOrd="0" destOrd="0" presId="urn:microsoft.com/office/officeart/2005/8/layout/orgChart1"/>
    <dgm:cxn modelId="{76933F7C-C03D-4050-8062-43B28D8BEA31}" type="presOf" srcId="{BA4887C2-9F97-4F00-A533-DC6E1965A2BE}" destId="{6BA30FEA-48A1-4E22-BE8F-449DA864D73E}" srcOrd="0" destOrd="0" presId="urn:microsoft.com/office/officeart/2005/8/layout/orgChart1"/>
    <dgm:cxn modelId="{64EC1A7D-CCDC-4190-8294-B0240EF797FC}" srcId="{BA4887C2-9F97-4F00-A533-DC6E1965A2BE}" destId="{225059A3-DB8E-4889-8330-D96B8B13BA28}" srcOrd="2" destOrd="0" parTransId="{2E5B1109-3645-418D-AA44-92B47A5FB9E8}" sibTransId="{33C48967-8012-4F41-88D8-EA024DC48246}"/>
    <dgm:cxn modelId="{DABFDE7D-1C39-4361-AFDD-4653DF63D028}" type="presOf" srcId="{338C8BA0-560E-47D8-825F-35BF73F9C9D6}" destId="{75CD71CF-FB79-47D8-B0DF-4B3FC33C7997}" srcOrd="0" destOrd="0" presId="urn:microsoft.com/office/officeart/2005/8/layout/orgChart1"/>
    <dgm:cxn modelId="{A15D417F-1B62-4B74-B29B-B8F6D8AF6A57}" type="presOf" srcId="{7F38DBE5-19BB-495D-8120-F53CC0C5BD41}" destId="{10D6F6E3-A85F-4E36-B259-CD68DF21EC6D}" srcOrd="0" destOrd="0" presId="urn:microsoft.com/office/officeart/2005/8/layout/orgChart1"/>
    <dgm:cxn modelId="{D77C967F-222F-4BEA-B9A5-8F13D240E33E}" type="presOf" srcId="{0506A2DC-9A90-4DC9-87AD-21CBD8BE233F}" destId="{9DE7DE8E-3475-405B-89AE-4437713F4ED2}" srcOrd="0" destOrd="0" presId="urn:microsoft.com/office/officeart/2005/8/layout/orgChart1"/>
    <dgm:cxn modelId="{BD7E1B80-B3F6-4284-A349-FDBB68D5CF12}" type="presOf" srcId="{A75DEBCC-B394-4D94-A4FB-11DD9F7176D9}" destId="{084C56F2-1BAE-400A-9EA0-AF801A706B26}" srcOrd="0" destOrd="0" presId="urn:microsoft.com/office/officeart/2005/8/layout/orgChart1"/>
    <dgm:cxn modelId="{7D050B81-4ECF-42F6-8A26-F967538803F9}" type="presOf" srcId="{871381F8-8DE2-4CF1-8072-BFE57E487F40}" destId="{1A8ED61E-2D00-45D4-BB7C-0002162DFCDC}" srcOrd="0" destOrd="0" presId="urn:microsoft.com/office/officeart/2005/8/layout/orgChart1"/>
    <dgm:cxn modelId="{D46B3282-E2A9-4A51-B3C9-C91E22E981F6}" srcId="{225059A3-DB8E-4889-8330-D96B8B13BA28}" destId="{B58E5AD6-38A0-4507-A2E5-5572EB8DE049}" srcOrd="5" destOrd="0" parTransId="{56B2414C-5A53-459A-B7A5-803D544D7B49}" sibTransId="{85897759-915F-49A6-BD8B-BE634F8D2A88}"/>
    <dgm:cxn modelId="{AFBB8282-0927-44A1-BDBB-5A9564E8F199}" type="presOf" srcId="{4B49ABB7-3BBA-4666-94C3-35F6CCCDF082}" destId="{06FA4423-703B-4999-9F8A-107DDE1D9215}" srcOrd="0" destOrd="0" presId="urn:microsoft.com/office/officeart/2005/8/layout/orgChart1"/>
    <dgm:cxn modelId="{489BD782-A080-4D06-9E2A-C92153AF1258}" type="presOf" srcId="{6BE53397-7096-4C79-8A7C-EE0B311AF996}" destId="{36C47508-5157-4254-8457-B1EA1BA6D5AE}" srcOrd="1" destOrd="0" presId="urn:microsoft.com/office/officeart/2005/8/layout/orgChart1"/>
    <dgm:cxn modelId="{6363F482-44C1-4AE7-8962-F3BF9CAB4270}" srcId="{BA4887C2-9F97-4F00-A533-DC6E1965A2BE}" destId="{D8CE83A6-B4B3-4E63-8FA4-D2F3D61EC39C}" srcOrd="1" destOrd="0" parTransId="{871381F8-8DE2-4CF1-8072-BFE57E487F40}" sibTransId="{93E36B22-B0B4-4A30-AEA9-DED5F83E16AE}"/>
    <dgm:cxn modelId="{A0761887-83A7-42C3-9BBA-BC156EDC3C8C}" srcId="{8E3A24C4-AB9B-468C-A73C-FC7670619BD7}" destId="{CC85AF2D-B0D7-4828-B6F7-7AADF3E34316}" srcOrd="1" destOrd="0" parTransId="{AC30D965-A258-4E23-8C67-4C4063E999D8}" sibTransId="{47B3A9D6-FD5D-4407-BE40-B084C446BB22}"/>
    <dgm:cxn modelId="{9096B889-EA6E-44BB-BA1B-436F76FA88F5}" type="presOf" srcId="{409541B7-9024-42F9-B744-FDE702BC0973}" destId="{9B3261D5-689E-44DF-BA3F-42B4A935CE22}" srcOrd="1" destOrd="0" presId="urn:microsoft.com/office/officeart/2005/8/layout/orgChart1"/>
    <dgm:cxn modelId="{050B4E8B-A954-4698-B311-69F08B866B96}" srcId="{225059A3-DB8E-4889-8330-D96B8B13BA28}" destId="{DD69F511-359E-43A8-9961-13BDA1F437D1}" srcOrd="2" destOrd="0" parTransId="{ECE9F7EE-0BFC-4BD1-9BA1-BD91B53CD35A}" sibTransId="{2CD06645-D22B-414E-A150-D95C46BC283C}"/>
    <dgm:cxn modelId="{B440E98B-78E1-48DD-A493-6561856A321E}" type="presOf" srcId="{D8650757-70BA-4F92-A000-DDFC7030D422}" destId="{B1F294F0-7A30-4E4B-A359-91B6BE728168}" srcOrd="0" destOrd="0" presId="urn:microsoft.com/office/officeart/2005/8/layout/orgChart1"/>
    <dgm:cxn modelId="{9A853F8D-CC76-473F-B116-E7B7634DC129}" type="presOf" srcId="{F2096FB0-7CD2-4488-BBBA-29AEF58E0F08}" destId="{BD6B51A6-A83D-47E0-BF2D-A074BA67541F}" srcOrd="1" destOrd="0" presId="urn:microsoft.com/office/officeart/2005/8/layout/orgChart1"/>
    <dgm:cxn modelId="{8C99968E-553B-46F3-91E1-74410C35AC42}" srcId="{0F2C757B-F731-4D5B-80B4-00716300A0DE}" destId="{001AF4AB-793A-42E8-956F-307567544044}" srcOrd="2" destOrd="0" parTransId="{DBF01839-6644-48C6-A18C-6566499CBA25}" sibTransId="{AD43787A-995A-4028-A5BB-C071F41EA2C7}"/>
    <dgm:cxn modelId="{D25EE193-5A36-443D-9F45-46249302FAC1}" type="presOf" srcId="{E630DCBF-3B7E-41E4-8DFF-1F688F9FE62E}" destId="{31E197C5-9477-41A1-B6EF-D942CF8FF806}" srcOrd="1" destOrd="0" presId="urn:microsoft.com/office/officeart/2005/8/layout/orgChart1"/>
    <dgm:cxn modelId="{286B2396-39EF-4232-AD97-E7CF51606545}" type="presOf" srcId="{E461B4BE-F18A-4F9E-9299-581CEC652A9B}" destId="{19AA6D03-384C-48BB-95B2-8E7D987343E6}" srcOrd="1" destOrd="0" presId="urn:microsoft.com/office/officeart/2005/8/layout/orgChart1"/>
    <dgm:cxn modelId="{C88DB698-E955-4144-A3E2-42B8B2A3C5BB}" type="presOf" srcId="{364A3DAF-1AAB-4C61-A74B-A47071A32C93}" destId="{5CBB98AB-722E-4FC6-BFF0-AD395EB71448}" srcOrd="0" destOrd="0" presId="urn:microsoft.com/office/officeart/2005/8/layout/orgChart1"/>
    <dgm:cxn modelId="{2E17ED98-7AB8-4755-876C-D5C7A941F8FE}" srcId="{225059A3-DB8E-4889-8330-D96B8B13BA28}" destId="{7F940083-B253-4977-B1EC-18C1681D7C1C}" srcOrd="3" destOrd="0" parTransId="{AB503FAB-4DD5-43B1-ADA6-25CEF12B22F1}" sibTransId="{270EFEF7-0EF9-44A4-8A01-132BACE94D03}"/>
    <dgm:cxn modelId="{6D33A399-4F5D-42BC-8A0A-7E1FBECE7BBC}" type="presOf" srcId="{952FC396-EE4C-4635-B945-DC335135F959}" destId="{90FD07C3-BA0C-4542-961E-3F9B36FB9F44}" srcOrd="0" destOrd="0" presId="urn:microsoft.com/office/officeart/2005/8/layout/orgChart1"/>
    <dgm:cxn modelId="{63943D9A-04B9-4BBB-BAF4-401DBFCC1FAA}" type="presOf" srcId="{A469D934-7B0F-420F-82D0-EFF27DA89204}" destId="{3A918D59-D2E2-4F7E-A9F8-DF89175D2270}" srcOrd="0" destOrd="0" presId="urn:microsoft.com/office/officeart/2005/8/layout/orgChart1"/>
    <dgm:cxn modelId="{0279E39D-18EC-4D3C-B5C6-59338ECE8CDB}" srcId="{D8650757-70BA-4F92-A000-DDFC7030D422}" destId="{52AB57D2-0672-4AC9-9CD3-D98B1CBB06F7}" srcOrd="0" destOrd="0" parTransId="{336E28FB-9192-4123-A79C-234D18E35846}" sibTransId="{54563481-131E-4D49-A44F-82C5144071BA}"/>
    <dgm:cxn modelId="{2D36069F-3777-41E6-9F3B-FAFC09715F14}" type="presOf" srcId="{6861CC71-72D2-45D8-9359-B085B73D2E63}" destId="{715F1B57-4698-479A-9CE2-8E74461D3368}" srcOrd="0" destOrd="0" presId="urn:microsoft.com/office/officeart/2005/8/layout/orgChart1"/>
    <dgm:cxn modelId="{708E40A0-509F-4D23-B21B-56399EEE54E2}" srcId="{E7CB4AB4-41B5-481C-963C-C28ADE9EB272}" destId="{C94BE75A-2232-4563-BF12-58349685A2C7}" srcOrd="6" destOrd="0" parTransId="{64CE6340-D9DD-42E2-970C-D7A60CA556D1}" sibTransId="{022F3FEF-08C8-4921-9D7D-7221659B3F78}"/>
    <dgm:cxn modelId="{A6BB86A0-017A-4DB7-87DD-DAC06E514FC4}" srcId="{B5A0ACE9-8033-4ED1-B9A7-C578A91FE720}" destId="{E630DCBF-3B7E-41E4-8DFF-1F688F9FE62E}" srcOrd="1" destOrd="0" parTransId="{B7739A05-8BB7-490D-B239-93F896F743C3}" sibTransId="{45DFEEC4-5B77-481A-BA66-227ED77E04DE}"/>
    <dgm:cxn modelId="{D3722CA4-0E7E-4DCF-88EF-A516C08D3E96}" type="presOf" srcId="{6BE53397-7096-4C79-8A7C-EE0B311AF996}" destId="{B336C152-64AD-44CF-9CA8-9778C871DB65}" srcOrd="0" destOrd="0" presId="urn:microsoft.com/office/officeart/2005/8/layout/orgChart1"/>
    <dgm:cxn modelId="{EE3F58A7-5D90-4ED8-B428-7B4111D737D9}" type="presOf" srcId="{BA4887C2-9F97-4F00-A533-DC6E1965A2BE}" destId="{3D21B4A0-6B7C-471F-A79C-55F6BCEC46DF}" srcOrd="1" destOrd="0" presId="urn:microsoft.com/office/officeart/2005/8/layout/orgChart1"/>
    <dgm:cxn modelId="{664EDCA8-076C-4E6E-B692-735AEDB8DCE7}" type="presOf" srcId="{B5A0ACE9-8033-4ED1-B9A7-C578A91FE720}" destId="{7499FB29-EBF0-4E18-B7A5-788A308FF979}" srcOrd="1" destOrd="0" presId="urn:microsoft.com/office/officeart/2005/8/layout/orgChart1"/>
    <dgm:cxn modelId="{E3E6E9A8-F071-4F01-B917-B0BFE8182022}" type="presOf" srcId="{6ADFF4A1-3DF6-44E5-8A2B-4140441535E5}" destId="{C80BBA48-C006-4D80-8F68-5B9270E57754}" srcOrd="0" destOrd="0" presId="urn:microsoft.com/office/officeart/2005/8/layout/orgChart1"/>
    <dgm:cxn modelId="{14AE0DA9-3D77-4DB9-B2DF-76ED88095287}" type="presOf" srcId="{496FBAEB-D306-48FF-A47B-A6F12AA1684E}" destId="{D816504D-E4B5-4801-90C0-1E214FEEBAC4}" srcOrd="1" destOrd="0" presId="urn:microsoft.com/office/officeart/2005/8/layout/orgChart1"/>
    <dgm:cxn modelId="{CDA455AA-5FF2-4896-8B64-376B14C384AC}" type="presOf" srcId="{A3FB5D83-B16D-4BDF-B365-8495C75C7326}" destId="{4F9EC2DB-83F3-405C-9BA7-27E0B1AC9AD2}" srcOrd="0" destOrd="0" presId="urn:microsoft.com/office/officeart/2005/8/layout/orgChart1"/>
    <dgm:cxn modelId="{EBC5E6AC-732E-4F20-9617-0E0F81065CC1}" srcId="{0F2C757B-F731-4D5B-80B4-00716300A0DE}" destId="{409541B7-9024-42F9-B744-FDE702BC0973}" srcOrd="1" destOrd="0" parTransId="{8E8D7E35-964A-4F80-AFD7-42387C57DD8F}" sibTransId="{1D36961D-830F-4AE1-AA76-98B04D820180}"/>
    <dgm:cxn modelId="{ED9B4EAD-7B68-42CD-9539-0BF4FA0A6796}" type="presOf" srcId="{FCCC16DF-76B7-4A5C-8FBC-BA7E7FEF4EBC}" destId="{D6A07257-4542-4287-BDE5-28534B36A661}" srcOrd="1" destOrd="0" presId="urn:microsoft.com/office/officeart/2005/8/layout/orgChart1"/>
    <dgm:cxn modelId="{1F7FDBAD-C3EC-45BA-8147-692CC24DF8C4}" type="presOf" srcId="{718EE453-2202-432C-90C8-DB604A1698B8}" destId="{8718F5B6-A387-4FDB-8109-4557E30EA167}" srcOrd="1" destOrd="0" presId="urn:microsoft.com/office/officeart/2005/8/layout/orgChart1"/>
    <dgm:cxn modelId="{3BF890AE-3825-4E8A-B340-1695AF83034E}" type="presOf" srcId="{CC85AF2D-B0D7-4828-B6F7-7AADF3E34316}" destId="{201E1310-7459-4578-A6A2-E0310A129209}" srcOrd="1" destOrd="0" presId="urn:microsoft.com/office/officeart/2005/8/layout/orgChart1"/>
    <dgm:cxn modelId="{E425CBB0-E471-4C0A-8ED5-D295BE840496}" type="presOf" srcId="{B2A5159B-477E-40AC-B702-1EBB12BEAC3C}" destId="{099B9499-360F-41FA-914B-7F58E8E4B59E}" srcOrd="0" destOrd="0" presId="urn:microsoft.com/office/officeart/2005/8/layout/orgChart1"/>
    <dgm:cxn modelId="{A7F587B2-799E-4828-9587-4210DE11F345}" srcId="{D34A7C70-79BD-44C0-B25A-702CD20B5C4C}" destId="{FBEC2383-CF6B-4FC4-99BA-875B88D86EB7}" srcOrd="4" destOrd="0" parTransId="{4A438F35-018B-4710-8628-C6397EAA3428}" sibTransId="{6B3216E1-DC77-44D2-BB2E-E16E1DC789A3}"/>
    <dgm:cxn modelId="{11AB8FB2-1B6E-4C81-8EEC-D400B6997F0A}" type="presOf" srcId="{665AAFBA-5B69-4787-B322-F8477075BB27}" destId="{2BAB872C-52EC-46D8-A8CC-145E18401261}" srcOrd="0" destOrd="0" presId="urn:microsoft.com/office/officeart/2005/8/layout/orgChart1"/>
    <dgm:cxn modelId="{46BB90B2-7173-4920-A7B7-85736D821B6C}" type="presOf" srcId="{225059A3-DB8E-4889-8330-D96B8B13BA28}" destId="{A9F48903-D608-41A7-9A43-418B366C2050}" srcOrd="1" destOrd="0" presId="urn:microsoft.com/office/officeart/2005/8/layout/orgChart1"/>
    <dgm:cxn modelId="{02B12EB6-B776-4573-87CF-E93E9BBC318D}" type="presOf" srcId="{B7739A05-8BB7-490D-B239-93F896F743C3}" destId="{60EB41C6-4B80-4AD1-81E2-95D6478A2831}" srcOrd="0" destOrd="0" presId="urn:microsoft.com/office/officeart/2005/8/layout/orgChart1"/>
    <dgm:cxn modelId="{70BE2EB7-659E-42C7-800C-949029385A31}" type="presOf" srcId="{3FA47895-0567-49D4-B09C-07195C01C609}" destId="{B1D5CE4A-BF61-44E1-B63A-88B76AACA94A}" srcOrd="0" destOrd="0" presId="urn:microsoft.com/office/officeart/2005/8/layout/orgChart1"/>
    <dgm:cxn modelId="{B1B6AAB7-E648-4348-990E-0E4CF34A624C}" type="presOf" srcId="{C94BE75A-2232-4563-BF12-58349685A2C7}" destId="{4C13813F-90A3-4149-943A-3C32D5458CF4}" srcOrd="1" destOrd="0" presId="urn:microsoft.com/office/officeart/2005/8/layout/orgChart1"/>
    <dgm:cxn modelId="{91FBC7B8-249B-4547-93D8-570B5F20793F}" srcId="{225059A3-DB8E-4889-8330-D96B8B13BA28}" destId="{8B4AB08A-0C1B-4698-962F-6AC17C0F1414}" srcOrd="4" destOrd="0" parTransId="{843C22A7-746E-464A-B32F-BB0EB8E8A13A}" sibTransId="{A3EC53D2-26CE-41C9-B866-B6B7499C3649}"/>
    <dgm:cxn modelId="{F3D15AB9-A149-48F1-A7D1-307BD9BB7CEE}" type="presOf" srcId="{E461B4BE-F18A-4F9E-9299-581CEC652A9B}" destId="{1D333231-8FC1-45A9-9621-336303C233C3}" srcOrd="0" destOrd="0" presId="urn:microsoft.com/office/officeart/2005/8/layout/orgChart1"/>
    <dgm:cxn modelId="{FA7BF4B9-7F8A-4B6B-A0F9-A47C5494EEF6}" type="presOf" srcId="{D34A7C70-79BD-44C0-B25A-702CD20B5C4C}" destId="{5437735B-888D-4622-B6FE-E3A3F66AD233}" srcOrd="0" destOrd="0" presId="urn:microsoft.com/office/officeart/2005/8/layout/orgChart1"/>
    <dgm:cxn modelId="{84136EBA-C83A-47CB-824A-DFB6B3ABCD39}" type="presOf" srcId="{2E5B1109-3645-418D-AA44-92B47A5FB9E8}" destId="{89AEED04-FF78-4619-8FCC-665CA14F67AB}" srcOrd="0" destOrd="0" presId="urn:microsoft.com/office/officeart/2005/8/layout/orgChart1"/>
    <dgm:cxn modelId="{B66123BB-F3B5-495E-8D8E-83E87CB3701A}" type="presOf" srcId="{D8CE83A6-B4B3-4E63-8FA4-D2F3D61EC39C}" destId="{CE819CBC-3F1C-449F-84C5-423B46CF01B7}" srcOrd="1" destOrd="0" presId="urn:microsoft.com/office/officeart/2005/8/layout/orgChart1"/>
    <dgm:cxn modelId="{1784E4BB-B19C-492A-8324-640BA6F4B7FB}" type="presOf" srcId="{B63BAC4C-1EFF-474F-B8D5-37C537679808}" destId="{5BDDEBD5-F90D-4981-B384-7E1FBDD3AE44}" srcOrd="0" destOrd="0" presId="urn:microsoft.com/office/officeart/2005/8/layout/orgChart1"/>
    <dgm:cxn modelId="{161CE7BD-9D5B-4AB8-9AFB-ACB4BD7241CF}" srcId="{0F2C757B-F731-4D5B-80B4-00716300A0DE}" destId="{04FB61B8-2165-46E5-8FCB-99C4591707A0}" srcOrd="6" destOrd="0" parTransId="{0EB6168D-E7DE-4352-B28E-1A6D3505FBE6}" sibTransId="{8145A3DC-9981-45CC-A2F7-B8DB0DB1D682}"/>
    <dgm:cxn modelId="{190DC0BE-198F-4668-9490-4C25C7E94437}" type="presOf" srcId="{7684008C-6B6D-4689-A8D5-5577645B6E40}" destId="{887E8AF5-CD52-4058-883E-98059B67E844}" srcOrd="0" destOrd="0" presId="urn:microsoft.com/office/officeart/2005/8/layout/orgChart1"/>
    <dgm:cxn modelId="{2F3FC8BE-D1F3-47E4-9E71-5DDAC2ECFBD5}" type="presOf" srcId="{7F38DBE5-19BB-495D-8120-F53CC0C5BD41}" destId="{0F79278A-2AD1-4820-BC3D-EDE55CFBF72E}" srcOrd="1" destOrd="0" presId="urn:microsoft.com/office/officeart/2005/8/layout/orgChart1"/>
    <dgm:cxn modelId="{AFA79DBF-A7F5-4F6F-849B-F39B08EA1810}" type="presOf" srcId="{12917112-CB03-4A54-AA1A-A317C3E8A55A}" destId="{9E1A79EC-4418-4803-A2B7-4FDFE2820669}" srcOrd="0" destOrd="0" presId="urn:microsoft.com/office/officeart/2005/8/layout/orgChart1"/>
    <dgm:cxn modelId="{505CF1BF-017F-4659-A766-43E4C11BF3FB}" srcId="{B5A0ACE9-8033-4ED1-B9A7-C578A91FE720}" destId="{6BE53397-7096-4C79-8A7C-EE0B311AF996}" srcOrd="2" destOrd="0" parTransId="{62FF5051-E3F7-40B4-B068-1743BBBE10DF}" sibTransId="{A3CF6023-2683-46BD-90C6-2C3D8EFEED9B}"/>
    <dgm:cxn modelId="{9D1FD9C0-ED0A-4E0B-860B-EA98FD71888F}" type="presOf" srcId="{1159A26A-2D26-44FC-984F-ADA7D5DF1C7D}" destId="{D2C115AF-2368-48AF-8FC9-F3B4C7F99C2D}" srcOrd="1" destOrd="0" presId="urn:microsoft.com/office/officeart/2005/8/layout/orgChart1"/>
    <dgm:cxn modelId="{BF2E29C1-9457-4D47-A7FC-DA9D7B8CA403}" type="presOf" srcId="{D0687A02-7E0B-40DE-A399-867DAED11B64}" destId="{D0949163-3682-4B8C-B0F4-7D20C0E711D8}" srcOrd="0" destOrd="0" presId="urn:microsoft.com/office/officeart/2005/8/layout/orgChart1"/>
    <dgm:cxn modelId="{278392C3-836A-4108-BAF9-75BF4797AF00}" srcId="{D8CE83A6-B4B3-4E63-8FA4-D2F3D61EC39C}" destId="{985B0500-B076-40E5-A7F2-2C720351B6D3}" srcOrd="2" destOrd="0" parTransId="{7684008C-6B6D-4689-A8D5-5577645B6E40}" sibTransId="{60336C00-529B-46D7-9B12-2A9C11C4238F}"/>
    <dgm:cxn modelId="{75F1D6C3-2D13-41ED-96B0-1006007DC265}" type="presOf" srcId="{FCCC16DF-76B7-4A5C-8FBC-BA7E7FEF4EBC}" destId="{C99EB52D-77FC-4974-8D96-F4B122694D1F}" srcOrd="0" destOrd="0" presId="urn:microsoft.com/office/officeart/2005/8/layout/orgChart1"/>
    <dgm:cxn modelId="{38E68BC6-F10A-4896-B756-99475A51747D}" type="presOf" srcId="{52AB57D2-0672-4AC9-9CD3-D98B1CBB06F7}" destId="{822A98E1-8C0B-4FEB-A8D6-C3F119683118}" srcOrd="1" destOrd="0" presId="urn:microsoft.com/office/officeart/2005/8/layout/orgChart1"/>
    <dgm:cxn modelId="{4907B9C6-B648-4838-8805-9BB3E78B8A1E}" type="presOf" srcId="{718EE453-2202-432C-90C8-DB604A1698B8}" destId="{6F52C386-AC57-43DC-A401-89A1D77E2BF6}" srcOrd="0" destOrd="0" presId="urn:microsoft.com/office/officeart/2005/8/layout/orgChart1"/>
    <dgm:cxn modelId="{CFCF88C9-73AF-4306-929E-6D2234A32A26}" type="presOf" srcId="{343D251A-88C0-4B89-B6A2-3A8232C29B0B}" destId="{788AE910-A855-4D6D-B982-5E700AE9A760}" srcOrd="1" destOrd="0" presId="urn:microsoft.com/office/officeart/2005/8/layout/orgChart1"/>
    <dgm:cxn modelId="{7A6C56CA-7636-46DB-B393-A87E311D74EE}" type="presOf" srcId="{5FBE5D46-1EEB-461C-9421-38799D199B58}" destId="{0BE43177-65D8-4DB2-AD5A-A6F8D1697518}" srcOrd="1" destOrd="0" presId="urn:microsoft.com/office/officeart/2005/8/layout/orgChart1"/>
    <dgm:cxn modelId="{CA11C3CA-E054-4C28-B2A6-C096AE3C4AE5}" type="presOf" srcId="{336BA666-E8FB-4D7D-A72C-47F84D05DDE8}" destId="{745A412C-1CE4-4B22-863F-50138F9D242E}" srcOrd="0" destOrd="0" presId="urn:microsoft.com/office/officeart/2005/8/layout/orgChart1"/>
    <dgm:cxn modelId="{F3F66ACB-D0F4-4EA8-A135-49EBD5A15677}" type="presOf" srcId="{23BA5735-0BB8-463C-AA6D-F1BEEBED0F5A}" destId="{F08944E3-9CFC-4053-A358-2092276334DA}" srcOrd="0" destOrd="0" presId="urn:microsoft.com/office/officeart/2005/8/layout/orgChart1"/>
    <dgm:cxn modelId="{283713CF-0B92-4A3C-B0C3-3922BD35807D}" type="presOf" srcId="{58EA3081-0570-469E-8D36-11B1B81B3730}" destId="{236E8EEE-8FEF-483B-9A20-CCD5DE97B508}" srcOrd="0" destOrd="0" presId="urn:microsoft.com/office/officeart/2005/8/layout/orgChart1"/>
    <dgm:cxn modelId="{07FBB0CF-D7BC-40C0-A33F-062521363672}" srcId="{225059A3-DB8E-4889-8330-D96B8B13BA28}" destId="{5FBE5D46-1EEB-461C-9421-38799D199B58}" srcOrd="6" destOrd="0" parTransId="{8A7F3D82-4F58-4EEE-B76D-7AC058507518}" sibTransId="{C5FAF899-2320-4BF2-BBBA-502FAFE1F810}"/>
    <dgm:cxn modelId="{C639EDCF-4592-4A23-9BCF-A26E04524660}" type="presOf" srcId="{CB8C6E99-C375-4F5B-94BA-BEA407D97A27}" destId="{6FAE3980-5E6E-4979-853F-DB2AD47CD7F1}" srcOrd="1" destOrd="0" presId="urn:microsoft.com/office/officeart/2005/8/layout/orgChart1"/>
    <dgm:cxn modelId="{FC05E0D0-4D4B-4582-9736-4F7BD2848943}" type="presOf" srcId="{8A7F3D82-4F58-4EEE-B76D-7AC058507518}" destId="{AA989E19-500E-4729-AA3E-3F2C2259DB9F}" srcOrd="0" destOrd="0" presId="urn:microsoft.com/office/officeart/2005/8/layout/orgChart1"/>
    <dgm:cxn modelId="{D69FE6D2-4D83-4BC9-8EB9-80EF5D39F118}" type="presOf" srcId="{AFF8AE69-280E-445C-82AD-2C01B7EEEA54}" destId="{8BB095E7-2EE6-4719-9DC6-EA1674A9CF99}" srcOrd="0" destOrd="0" presId="urn:microsoft.com/office/officeart/2005/8/layout/orgChart1"/>
    <dgm:cxn modelId="{296C28D9-C746-4F78-809B-C9464673AC43}" srcId="{0F2C757B-F731-4D5B-80B4-00716300A0DE}" destId="{85496938-5974-466E-B85A-EFF7D3D49941}" srcOrd="4" destOrd="0" parTransId="{D0687A02-7E0B-40DE-A399-867DAED11B64}" sibTransId="{AB85940D-6448-497E-B038-E7FDF006A787}"/>
    <dgm:cxn modelId="{1AD751D9-2194-4FEE-91A4-716A6805182A}" type="presOf" srcId="{56B2414C-5A53-459A-B7A5-803D544D7B49}" destId="{DB7EE2A3-498A-477E-A460-BD824F030CBC}" srcOrd="0" destOrd="0" presId="urn:microsoft.com/office/officeart/2005/8/layout/orgChart1"/>
    <dgm:cxn modelId="{C0C13BDB-95B8-4E9B-819F-9075D11E3144}" type="presOf" srcId="{E7CB4AB4-41B5-481C-963C-C28ADE9EB272}" destId="{D81384E1-2D44-431A-9DC2-2F3734F94D54}" srcOrd="0" destOrd="0" presId="urn:microsoft.com/office/officeart/2005/8/layout/orgChart1"/>
    <dgm:cxn modelId="{FB7697DB-5861-4310-8BB9-8BBFC0DA3D83}" type="presOf" srcId="{343D251A-88C0-4B89-B6A2-3A8232C29B0B}" destId="{C2A285F1-02D0-4982-9236-E191216A12CB}" srcOrd="0" destOrd="0" presId="urn:microsoft.com/office/officeart/2005/8/layout/orgChart1"/>
    <dgm:cxn modelId="{A04494DC-3069-471E-B414-A9A20D931607}" type="presOf" srcId="{DD7EDF9B-17C8-4D3B-9CB9-ED2199A902ED}" destId="{4F96AFD7-2CB7-4044-B567-5FC16B8E456A}" srcOrd="0" destOrd="0" presId="urn:microsoft.com/office/officeart/2005/8/layout/orgChart1"/>
    <dgm:cxn modelId="{3AEA69DD-1443-4081-8279-12C2F04483C5}" srcId="{E7CB4AB4-41B5-481C-963C-C28ADE9EB272}" destId="{6861CC71-72D2-45D8-9359-B085B73D2E63}" srcOrd="0" destOrd="0" parTransId="{A3FB5D83-B16D-4BDF-B365-8495C75C7326}" sibTransId="{D8607D77-D9E5-4898-AD2C-6257E8E150D2}"/>
    <dgm:cxn modelId="{DC2240DE-23D2-4D72-81BF-E886B610B4ED}" type="presOf" srcId="{E09C9112-C307-4F00-AF00-04CED26E16E5}" destId="{17ED2B36-DE1F-43DA-A8C9-BEDDFC96A8E3}" srcOrd="1" destOrd="0" presId="urn:microsoft.com/office/officeart/2005/8/layout/orgChart1"/>
    <dgm:cxn modelId="{7D6EFEDE-96CC-466C-BCE2-8C393BACC102}" type="presOf" srcId="{5E719147-798A-4AFF-96D8-C409F468C55A}" destId="{F883BA47-B91C-4C42-87A0-B8E9EB92ACE4}" srcOrd="0" destOrd="0" presId="urn:microsoft.com/office/officeart/2005/8/layout/orgChart1"/>
    <dgm:cxn modelId="{6E5020DF-3B1B-43C7-815A-DC4D26B33298}" type="presOf" srcId="{9C05366C-AFC9-44A2-AC70-C13C85A0C5C9}" destId="{80EEE76D-C30A-4A44-A2D6-3C2FFB0AC6A7}" srcOrd="0" destOrd="0" presId="urn:microsoft.com/office/officeart/2005/8/layout/orgChart1"/>
    <dgm:cxn modelId="{3168F8DF-5CC1-4A92-A7C1-14BCA52A3C19}" srcId="{D34A7C70-79BD-44C0-B25A-702CD20B5C4C}" destId="{336BA666-E8FB-4D7D-A72C-47F84D05DDE8}" srcOrd="3" destOrd="0" parTransId="{23BA5735-0BB8-463C-AA6D-F1BEEBED0F5A}" sibTransId="{998DAD12-1F9A-4107-9B88-BBE86282254B}"/>
    <dgm:cxn modelId="{5A0324E1-A3CB-4348-8C37-ADF0D991FAF5}" type="presOf" srcId="{EC2969C7-06B6-4D0F-BFA6-C9963DC3F5F5}" destId="{9EEBB4DC-B133-4282-897B-6AACF65FA580}" srcOrd="0" destOrd="0" presId="urn:microsoft.com/office/officeart/2005/8/layout/orgChart1"/>
    <dgm:cxn modelId="{6CEFF6E1-84B1-49A7-8E74-30FB0BE2A801}" type="presOf" srcId="{0531422D-941E-4CF5-9BC2-8F821E702D94}" destId="{950C7B7B-315B-4A75-959E-7CF4CE938A16}" srcOrd="1" destOrd="0" presId="urn:microsoft.com/office/officeart/2005/8/layout/orgChart1"/>
    <dgm:cxn modelId="{99DDFFE2-960D-424D-915C-CC49732DD8F2}" type="presOf" srcId="{D037E00E-310D-450A-BE50-8F82B8573F42}" destId="{EB30E85E-24E1-488B-A881-7C1260181E25}" srcOrd="1" destOrd="0" presId="urn:microsoft.com/office/officeart/2005/8/layout/orgChart1"/>
    <dgm:cxn modelId="{FCD227E4-4776-435A-8C88-1584FA7B84D0}" type="presOf" srcId="{E9F57CA3-73A8-4096-B4E1-50CE020D436B}" destId="{23ADFBC1-D22F-4B7D-BE47-F66AE94A1BE5}" srcOrd="0" destOrd="0" presId="urn:microsoft.com/office/officeart/2005/8/layout/orgChart1"/>
    <dgm:cxn modelId="{7EAF44E7-1406-4C52-BF3D-39865D3542EF}" type="presOf" srcId="{637462C3-119F-44D2-B95B-079CC797B2CB}" destId="{2489065B-0EB9-44E3-822C-1866EAC931C0}" srcOrd="0" destOrd="0" presId="urn:microsoft.com/office/officeart/2005/8/layout/orgChart1"/>
    <dgm:cxn modelId="{A8CD2FE8-308E-4756-B557-A87DF0E4569F}" srcId="{225059A3-DB8E-4889-8330-D96B8B13BA28}" destId="{718EE453-2202-432C-90C8-DB604A1698B8}" srcOrd="7" destOrd="0" parTransId="{212CCE92-CFEE-4131-A179-3E84FDFFA1C6}" sibTransId="{F9F50048-135A-4E2A-9A87-2B03F682D898}"/>
    <dgm:cxn modelId="{9AFCA8E9-E62B-4519-B1BF-485EC24552D4}" srcId="{D8650757-70BA-4F92-A000-DDFC7030D422}" destId="{CB8C6E99-C375-4F5B-94BA-BEA407D97A27}" srcOrd="5" destOrd="0" parTransId="{166259C2-53CE-43E7-A733-93423F7BF586}" sibTransId="{228C4E62-9D48-499B-A8B2-CFD0C7FA79FE}"/>
    <dgm:cxn modelId="{BADF41EA-D315-41C6-A005-E738049E3A9C}" type="presOf" srcId="{166259C2-53CE-43E7-A733-93423F7BF586}" destId="{0ACA69D5-514B-4D34-A1C5-2B25CC57B7E4}" srcOrd="0" destOrd="0" presId="urn:microsoft.com/office/officeart/2005/8/layout/orgChart1"/>
    <dgm:cxn modelId="{51BCB5EA-9942-4AB2-BBD2-01EDCA06EF51}" type="presOf" srcId="{7F940083-B253-4977-B1EC-18C1681D7C1C}" destId="{B88AD0A1-A44C-4769-BDC7-A208606C377E}" srcOrd="1" destOrd="0" presId="urn:microsoft.com/office/officeart/2005/8/layout/orgChart1"/>
    <dgm:cxn modelId="{9066A0EC-FBB9-409D-85BE-FEF0A73D6AA0}" srcId="{E7CB4AB4-41B5-481C-963C-C28ADE9EB272}" destId="{FCCC16DF-76B7-4A5C-8FBC-BA7E7FEF4EBC}" srcOrd="4" destOrd="0" parTransId="{4B49ABB7-3BBA-4666-94C3-35F6CCCDF082}" sibTransId="{411A3ECF-707E-4B76-876A-DB4B8D546591}"/>
    <dgm:cxn modelId="{553BDDEE-052F-46BE-9394-980B17DC68D9}" type="presOf" srcId="{88981DE8-AAB8-4992-842A-7CD3BB02DA16}" destId="{6EA57451-7B2E-4F5A-8C8A-095D3594C2B5}" srcOrd="0" destOrd="0" presId="urn:microsoft.com/office/officeart/2005/8/layout/orgChart1"/>
    <dgm:cxn modelId="{ABC3A5F1-5F93-4E88-820A-FBB3A1331624}" type="presOf" srcId="{1C83BF59-439C-41BB-94A4-A4E59E0EF983}" destId="{77A80E12-5F6D-4E2C-96BD-418A5123B3CC}" srcOrd="0" destOrd="0" presId="urn:microsoft.com/office/officeart/2005/8/layout/orgChart1"/>
    <dgm:cxn modelId="{BC49D8F1-A3C2-46EE-A826-02F531745F24}" type="presOf" srcId="{C94BE75A-2232-4563-BF12-58349685A2C7}" destId="{103D2894-726D-43EC-8EAF-72A7916A409E}" srcOrd="0" destOrd="0" presId="urn:microsoft.com/office/officeart/2005/8/layout/orgChart1"/>
    <dgm:cxn modelId="{DE8792F4-F926-4404-BBD6-9ADFE42A1D18}" type="presOf" srcId="{6857A623-704F-4192-A256-B1643924C1B4}" destId="{6F9239C3-5825-4E39-ACB2-AE3796E86FE4}" srcOrd="0" destOrd="0" presId="urn:microsoft.com/office/officeart/2005/8/layout/orgChart1"/>
    <dgm:cxn modelId="{9982FBF4-09DE-4127-AFF7-6A3440A90BF6}" type="presOf" srcId="{753639DF-7B09-4A95-BFC1-CFD59FC975AF}" destId="{2F44CE93-64B7-43E7-850C-C8D2B78D3D58}" srcOrd="1" destOrd="0" presId="urn:microsoft.com/office/officeart/2005/8/layout/orgChart1"/>
    <dgm:cxn modelId="{E1A7BDF5-C212-4485-9494-BB1E08102AF1}" type="presOf" srcId="{225059A3-DB8E-4889-8330-D96B8B13BA28}" destId="{3E4731AA-A0A2-42E1-BF35-A3DFE1694061}" srcOrd="0" destOrd="0" presId="urn:microsoft.com/office/officeart/2005/8/layout/orgChart1"/>
    <dgm:cxn modelId="{920DA4F8-0E0C-4DAB-A33F-D2E641FFED5C}" type="presOf" srcId="{8E8D7E35-964A-4F80-AFD7-42387C57DD8F}" destId="{708F013A-7E99-472B-8472-280E8CDF580D}" srcOrd="0" destOrd="0" presId="urn:microsoft.com/office/officeart/2005/8/layout/orgChart1"/>
    <dgm:cxn modelId="{601A2DF9-3D7B-404D-A4EA-3E1E0113B981}" srcId="{D8CE83A6-B4B3-4E63-8FA4-D2F3D61EC39C}" destId="{B63BAC4C-1EFF-474F-B8D5-37C537679808}" srcOrd="0" destOrd="0" parTransId="{AA110B13-1A24-44C9-85F4-705EE401A8DD}" sibTransId="{0B2C6361-1569-4DB2-B660-41E2C0CE991B}"/>
    <dgm:cxn modelId="{3DA1D3FA-EB0B-40DE-8396-7A6012F8DED4}" srcId="{B5A0ACE9-8033-4ED1-B9A7-C578A91FE720}" destId="{753639DF-7B09-4A95-BFC1-CFD59FC975AF}" srcOrd="0" destOrd="0" parTransId="{AFF8AE69-280E-445C-82AD-2C01B7EEEA54}" sibTransId="{A66B7774-77AD-4371-82BA-E56A3CF6F29E}"/>
    <dgm:cxn modelId="{7AD88BFB-FAD6-453F-85F1-C37AE5C71495}" type="presOf" srcId="{DB9ACDC2-5ABE-4D76-BD09-C86C81543B12}" destId="{1875B2EF-5C23-46E8-B54A-5E8AC4B6E638}" srcOrd="0" destOrd="0" presId="urn:microsoft.com/office/officeart/2005/8/layout/orgChart1"/>
    <dgm:cxn modelId="{C9D4ADFB-F4EC-4335-A0B1-212C9EF76C90}" srcId="{225059A3-DB8E-4889-8330-D96B8B13BA28}" destId="{BA4ADA0F-AEA5-46EF-93CB-E19CF2C58A56}" srcOrd="1" destOrd="0" parTransId="{EC2969C7-06B6-4D0F-BFA6-C9963DC3F5F5}" sibTransId="{65EEEB42-69CF-40BC-8499-FB3199D504AC}"/>
    <dgm:cxn modelId="{8B44F5FC-6AF4-4E14-88D6-FAD7B4401169}" type="presOf" srcId="{F366BB2D-35E3-4BA0-862D-27A584622BB0}" destId="{F279EF00-8E3B-47F0-8E34-B952D6C38B33}" srcOrd="0" destOrd="0" presId="urn:microsoft.com/office/officeart/2005/8/layout/orgChart1"/>
    <dgm:cxn modelId="{5C61FEFD-590B-4B69-A251-23A1D4AA3C1E}" type="presOf" srcId="{DD69F511-359E-43A8-9961-13BDA1F437D1}" destId="{B1DB9269-458C-4BDC-8658-E1E80EE2862E}" srcOrd="0" destOrd="0" presId="urn:microsoft.com/office/officeart/2005/8/layout/orgChart1"/>
    <dgm:cxn modelId="{4A056EFE-15C5-4D3C-A0A0-062880EC7624}" type="presOf" srcId="{8B4AB08A-0C1B-4698-962F-6AC17C0F1414}" destId="{9FB608B8-12FD-452A-9E88-C091B8A45CE8}" srcOrd="0" destOrd="0" presId="urn:microsoft.com/office/officeart/2005/8/layout/orgChart1"/>
    <dgm:cxn modelId="{C56FFF24-308C-4D64-AECE-4B2E10DDE22B}" type="presParOf" srcId="{3E607D49-0394-478D-8F22-95D1C2EAEE29}" destId="{CED90AE5-E3AC-464B-BED7-0C20944A577F}" srcOrd="0" destOrd="0" presId="urn:microsoft.com/office/officeart/2005/8/layout/orgChart1"/>
    <dgm:cxn modelId="{79CF7DB8-F2F3-44E4-971C-38F5B797699B}" type="presParOf" srcId="{CED90AE5-E3AC-464B-BED7-0C20944A577F}" destId="{873DB635-0D46-4F0C-B057-A3EE10029A19}" srcOrd="0" destOrd="0" presId="urn:microsoft.com/office/officeart/2005/8/layout/orgChart1"/>
    <dgm:cxn modelId="{AF86963A-30FB-42E7-8E24-5B85E34CAE9D}" type="presParOf" srcId="{873DB635-0D46-4F0C-B057-A3EE10029A19}" destId="{6BA30FEA-48A1-4E22-BE8F-449DA864D73E}" srcOrd="0" destOrd="0" presId="urn:microsoft.com/office/officeart/2005/8/layout/orgChart1"/>
    <dgm:cxn modelId="{0D3E7FE4-87A9-4400-ADB3-51FB82F7ACDD}" type="presParOf" srcId="{873DB635-0D46-4F0C-B057-A3EE10029A19}" destId="{3D21B4A0-6B7C-471F-A79C-55F6BCEC46DF}" srcOrd="1" destOrd="0" presId="urn:microsoft.com/office/officeart/2005/8/layout/orgChart1"/>
    <dgm:cxn modelId="{89603853-CE18-4164-89D2-860FCF1BE6A3}" type="presParOf" srcId="{CED90AE5-E3AC-464B-BED7-0C20944A577F}" destId="{39B02333-5493-498E-A0A1-26D0ACF98E87}" srcOrd="1" destOrd="0" presId="urn:microsoft.com/office/officeart/2005/8/layout/orgChart1"/>
    <dgm:cxn modelId="{966B9D06-BE0B-4DF7-A8CE-D5C9F25555E3}" type="presParOf" srcId="{39B02333-5493-498E-A0A1-26D0ACF98E87}" destId="{89AEED04-FF78-4619-8FCC-665CA14F67AB}" srcOrd="0" destOrd="0" presId="urn:microsoft.com/office/officeart/2005/8/layout/orgChart1"/>
    <dgm:cxn modelId="{91D55AEE-22D6-4E1B-BEA5-F3D58E74B7ED}" type="presParOf" srcId="{39B02333-5493-498E-A0A1-26D0ACF98E87}" destId="{7C508F58-441B-4E04-9103-DD4BEA0337A4}" srcOrd="1" destOrd="0" presId="urn:microsoft.com/office/officeart/2005/8/layout/orgChart1"/>
    <dgm:cxn modelId="{141644C2-C8AB-4B2E-8A17-3A7831BBA066}" type="presParOf" srcId="{7C508F58-441B-4E04-9103-DD4BEA0337A4}" destId="{B0199449-F569-4D0F-A411-93167BBE410D}" srcOrd="0" destOrd="0" presId="urn:microsoft.com/office/officeart/2005/8/layout/orgChart1"/>
    <dgm:cxn modelId="{9671FA61-353B-4C8C-8C8F-91DE81029304}" type="presParOf" srcId="{B0199449-F569-4D0F-A411-93167BBE410D}" destId="{3E4731AA-A0A2-42E1-BF35-A3DFE1694061}" srcOrd="0" destOrd="0" presId="urn:microsoft.com/office/officeart/2005/8/layout/orgChart1"/>
    <dgm:cxn modelId="{746B7505-E0AC-4B40-83B7-4E3383DD4EE8}" type="presParOf" srcId="{B0199449-F569-4D0F-A411-93167BBE410D}" destId="{A9F48903-D608-41A7-9A43-418B366C2050}" srcOrd="1" destOrd="0" presId="urn:microsoft.com/office/officeart/2005/8/layout/orgChart1"/>
    <dgm:cxn modelId="{4706E0FB-86F8-47C8-98B9-2E9D1ED3CAB2}" type="presParOf" srcId="{7C508F58-441B-4E04-9103-DD4BEA0337A4}" destId="{9DD32CEE-7B47-40BA-B228-E42E22314848}" srcOrd="1" destOrd="0" presId="urn:microsoft.com/office/officeart/2005/8/layout/orgChart1"/>
    <dgm:cxn modelId="{E6E47A58-39F4-443E-8A32-3F662BFCE43F}" type="presParOf" srcId="{9DD32CEE-7B47-40BA-B228-E42E22314848}" destId="{2AED58F2-A910-4848-B74E-7BD44FB08DC7}" srcOrd="0" destOrd="0" presId="urn:microsoft.com/office/officeart/2005/8/layout/orgChart1"/>
    <dgm:cxn modelId="{1945368B-B325-43A9-961B-F9D5BA705AB6}" type="presParOf" srcId="{9DD32CEE-7B47-40BA-B228-E42E22314848}" destId="{4F354670-883D-4B28-913D-A02798E1F293}" srcOrd="1" destOrd="0" presId="urn:microsoft.com/office/officeart/2005/8/layout/orgChart1"/>
    <dgm:cxn modelId="{3E7B2A90-5AA2-4F48-948C-3740F8B5AB2B}" type="presParOf" srcId="{4F354670-883D-4B28-913D-A02798E1F293}" destId="{AFD48A75-0E63-4C42-A0B9-0EE5F8A9E9C7}" srcOrd="0" destOrd="0" presId="urn:microsoft.com/office/officeart/2005/8/layout/orgChart1"/>
    <dgm:cxn modelId="{7B0B692C-AA9E-41D7-BD76-1456871E0B9A}" type="presParOf" srcId="{AFD48A75-0E63-4C42-A0B9-0EE5F8A9E9C7}" destId="{6F52C386-AC57-43DC-A401-89A1D77E2BF6}" srcOrd="0" destOrd="0" presId="urn:microsoft.com/office/officeart/2005/8/layout/orgChart1"/>
    <dgm:cxn modelId="{DAA03688-501D-45F3-A87A-455CA53787F6}" type="presParOf" srcId="{AFD48A75-0E63-4C42-A0B9-0EE5F8A9E9C7}" destId="{8718F5B6-A387-4FDB-8109-4557E30EA167}" srcOrd="1" destOrd="0" presId="urn:microsoft.com/office/officeart/2005/8/layout/orgChart1"/>
    <dgm:cxn modelId="{C1474D00-0FFC-408F-B4FC-372FF177E47E}" type="presParOf" srcId="{4F354670-883D-4B28-913D-A02798E1F293}" destId="{1A6312BC-C010-46F6-9093-66A3D83CCEB6}" srcOrd="1" destOrd="0" presId="urn:microsoft.com/office/officeart/2005/8/layout/orgChart1"/>
    <dgm:cxn modelId="{F06CB55F-EE72-4FEE-AC4E-B90E810E7B6C}" type="presParOf" srcId="{4F354670-883D-4B28-913D-A02798E1F293}" destId="{BCE07AD6-61DE-4E86-A493-E02D0D2C92F8}" srcOrd="2" destOrd="0" presId="urn:microsoft.com/office/officeart/2005/8/layout/orgChart1"/>
    <dgm:cxn modelId="{24C10C2F-FD79-4752-998C-E5528A03BA7A}" type="presParOf" srcId="{7C508F58-441B-4E04-9103-DD4BEA0337A4}" destId="{9B9F8994-11CB-47AC-AD49-954354726F80}" srcOrd="2" destOrd="0" presId="urn:microsoft.com/office/officeart/2005/8/layout/orgChart1"/>
    <dgm:cxn modelId="{90DA8DCC-D081-4981-9E57-4D82ADB01B7B}" type="presParOf" srcId="{9B9F8994-11CB-47AC-AD49-954354726F80}" destId="{1DB9B7FE-C4A0-4A62-8AAC-8258FCC3B3DF}" srcOrd="0" destOrd="0" presId="urn:microsoft.com/office/officeart/2005/8/layout/orgChart1"/>
    <dgm:cxn modelId="{F57BAEC0-7D29-49A5-B87A-2A861204F51D}" type="presParOf" srcId="{9B9F8994-11CB-47AC-AD49-954354726F80}" destId="{17A031FF-AEB9-40FD-AE10-749FABFCE16F}" srcOrd="1" destOrd="0" presId="urn:microsoft.com/office/officeart/2005/8/layout/orgChart1"/>
    <dgm:cxn modelId="{88CB2646-98D1-4EFF-8426-B789D09838CD}" type="presParOf" srcId="{17A031FF-AEB9-40FD-AE10-749FABFCE16F}" destId="{57777EBB-50A5-49D9-A6EF-CE7EA4167321}" srcOrd="0" destOrd="0" presId="urn:microsoft.com/office/officeart/2005/8/layout/orgChart1"/>
    <dgm:cxn modelId="{6C28F79B-A96D-4212-87FE-13E7A8CD6E6A}" type="presParOf" srcId="{57777EBB-50A5-49D9-A6EF-CE7EA4167321}" destId="{9DE7DE8E-3475-405B-89AE-4437713F4ED2}" srcOrd="0" destOrd="0" presId="urn:microsoft.com/office/officeart/2005/8/layout/orgChart1"/>
    <dgm:cxn modelId="{5C9EAB9B-3D9A-4F0D-82F4-89F70253E968}" type="presParOf" srcId="{57777EBB-50A5-49D9-A6EF-CE7EA4167321}" destId="{08BF109A-F9DF-4E0C-AAA0-210A7B142CB2}" srcOrd="1" destOrd="0" presId="urn:microsoft.com/office/officeart/2005/8/layout/orgChart1"/>
    <dgm:cxn modelId="{31724FEE-B92F-40CC-9E0F-56595CB2AD97}" type="presParOf" srcId="{17A031FF-AEB9-40FD-AE10-749FABFCE16F}" destId="{8BB58AD5-FCB9-4491-9851-8A6720489578}" srcOrd="1" destOrd="0" presId="urn:microsoft.com/office/officeart/2005/8/layout/orgChart1"/>
    <dgm:cxn modelId="{E611E826-A20A-49DA-AE94-E84D53EC1611}" type="presParOf" srcId="{17A031FF-AEB9-40FD-AE10-749FABFCE16F}" destId="{50148B1E-7A8B-4C02-8B76-29AA93BDDF33}" srcOrd="2" destOrd="0" presId="urn:microsoft.com/office/officeart/2005/8/layout/orgChart1"/>
    <dgm:cxn modelId="{A9AEFF76-66FD-495A-AAE9-60290B740EC3}" type="presParOf" srcId="{9B9F8994-11CB-47AC-AD49-954354726F80}" destId="{9EEBB4DC-B133-4282-897B-6AACF65FA580}" srcOrd="2" destOrd="0" presId="urn:microsoft.com/office/officeart/2005/8/layout/orgChart1"/>
    <dgm:cxn modelId="{68A5E8D4-7F6C-408E-92F4-B9CBCB266E0B}" type="presParOf" srcId="{9B9F8994-11CB-47AC-AD49-954354726F80}" destId="{0C83E766-86AC-41DE-B4CD-4C3C7D1F869C}" srcOrd="3" destOrd="0" presId="urn:microsoft.com/office/officeart/2005/8/layout/orgChart1"/>
    <dgm:cxn modelId="{5B875BB4-2C2A-48BE-8BA9-54E12A4FE829}" type="presParOf" srcId="{0C83E766-86AC-41DE-B4CD-4C3C7D1F869C}" destId="{F371A9E6-7E6B-434F-A508-6FB72441989A}" srcOrd="0" destOrd="0" presId="urn:microsoft.com/office/officeart/2005/8/layout/orgChart1"/>
    <dgm:cxn modelId="{FB81EAFE-5471-4FF0-A06D-18A99542CB69}" type="presParOf" srcId="{F371A9E6-7E6B-434F-A508-6FB72441989A}" destId="{F1A0A819-FA6F-4779-952B-128C5D148CB3}" srcOrd="0" destOrd="0" presId="urn:microsoft.com/office/officeart/2005/8/layout/orgChart1"/>
    <dgm:cxn modelId="{2E38AE80-30D9-4F26-944C-1A58D8F475CB}" type="presParOf" srcId="{F371A9E6-7E6B-434F-A508-6FB72441989A}" destId="{68ED64DE-3363-4EA9-B9A0-3A165DD77EC4}" srcOrd="1" destOrd="0" presId="urn:microsoft.com/office/officeart/2005/8/layout/orgChart1"/>
    <dgm:cxn modelId="{9DABB1F5-7D8A-48E9-BDF6-C204C8857887}" type="presParOf" srcId="{0C83E766-86AC-41DE-B4CD-4C3C7D1F869C}" destId="{678E22FE-1545-4AF9-99A5-B0D0D38A0EEF}" srcOrd="1" destOrd="0" presId="urn:microsoft.com/office/officeart/2005/8/layout/orgChart1"/>
    <dgm:cxn modelId="{D8AFF642-3902-437B-8971-7F7D65A8DA5E}" type="presParOf" srcId="{0C83E766-86AC-41DE-B4CD-4C3C7D1F869C}" destId="{2B896FEB-A6A3-49D6-B566-066467B0A5D9}" srcOrd="2" destOrd="0" presId="urn:microsoft.com/office/officeart/2005/8/layout/orgChart1"/>
    <dgm:cxn modelId="{F2D20C3D-2B78-48F2-875F-875530057A37}" type="presParOf" srcId="{9B9F8994-11CB-47AC-AD49-954354726F80}" destId="{84358970-4B3D-4CD7-B300-B3814AF27FAF}" srcOrd="4" destOrd="0" presId="urn:microsoft.com/office/officeart/2005/8/layout/orgChart1"/>
    <dgm:cxn modelId="{AA1D2164-9625-4804-A0DB-4FAEF46D52E0}" type="presParOf" srcId="{9B9F8994-11CB-47AC-AD49-954354726F80}" destId="{C33DE734-0D81-4420-AF72-2701E6686BE1}" srcOrd="5" destOrd="0" presId="urn:microsoft.com/office/officeart/2005/8/layout/orgChart1"/>
    <dgm:cxn modelId="{9052B91B-3F76-4CF4-A930-A6CA329AFAC7}" type="presParOf" srcId="{C33DE734-0D81-4420-AF72-2701E6686BE1}" destId="{8D2F5641-C9BE-4FF3-B638-6F3A4C7FD10C}" srcOrd="0" destOrd="0" presId="urn:microsoft.com/office/officeart/2005/8/layout/orgChart1"/>
    <dgm:cxn modelId="{07B95516-F39C-4EDB-90E7-42077373527B}" type="presParOf" srcId="{8D2F5641-C9BE-4FF3-B638-6F3A4C7FD10C}" destId="{B1DB9269-458C-4BDC-8658-E1E80EE2862E}" srcOrd="0" destOrd="0" presId="urn:microsoft.com/office/officeart/2005/8/layout/orgChart1"/>
    <dgm:cxn modelId="{F59A2483-65EA-4429-A008-CA7D821233E2}" type="presParOf" srcId="{8D2F5641-C9BE-4FF3-B638-6F3A4C7FD10C}" destId="{42A70D32-C7D6-4BE3-95DB-052B504C6475}" srcOrd="1" destOrd="0" presId="urn:microsoft.com/office/officeart/2005/8/layout/orgChart1"/>
    <dgm:cxn modelId="{41979986-57A2-49B4-8007-016E2538FFFF}" type="presParOf" srcId="{C33DE734-0D81-4420-AF72-2701E6686BE1}" destId="{7A357AA9-45F3-427B-9365-6D5FB895127A}" srcOrd="1" destOrd="0" presId="urn:microsoft.com/office/officeart/2005/8/layout/orgChart1"/>
    <dgm:cxn modelId="{914DFB56-B8F9-4260-8349-92094CFD46CB}" type="presParOf" srcId="{C33DE734-0D81-4420-AF72-2701E6686BE1}" destId="{F0BF2145-745B-465C-B3A8-BF33F49E9D23}" srcOrd="2" destOrd="0" presId="urn:microsoft.com/office/officeart/2005/8/layout/orgChart1"/>
    <dgm:cxn modelId="{B6339886-7C48-4173-9BE7-8664FE5C5E7B}" type="presParOf" srcId="{9B9F8994-11CB-47AC-AD49-954354726F80}" destId="{D3A121A5-0BEB-46B2-B82A-B00AB8D937DE}" srcOrd="6" destOrd="0" presId="urn:microsoft.com/office/officeart/2005/8/layout/orgChart1"/>
    <dgm:cxn modelId="{95FCE137-9C18-4106-9BEC-D0DDF727BBE3}" type="presParOf" srcId="{9B9F8994-11CB-47AC-AD49-954354726F80}" destId="{0CF13912-CF48-4DE8-9A19-EF4F55606442}" srcOrd="7" destOrd="0" presId="urn:microsoft.com/office/officeart/2005/8/layout/orgChart1"/>
    <dgm:cxn modelId="{542162B1-9A37-49F3-A531-963AA4E61362}" type="presParOf" srcId="{0CF13912-CF48-4DE8-9A19-EF4F55606442}" destId="{76CCC506-BF3B-4AD0-8221-AF961A64FC11}" srcOrd="0" destOrd="0" presId="urn:microsoft.com/office/officeart/2005/8/layout/orgChart1"/>
    <dgm:cxn modelId="{21C120C2-E09B-4890-A241-07928B795448}" type="presParOf" srcId="{76CCC506-BF3B-4AD0-8221-AF961A64FC11}" destId="{DB448DF1-8F77-4E5F-8D47-8A1AB1722D2D}" srcOrd="0" destOrd="0" presId="urn:microsoft.com/office/officeart/2005/8/layout/orgChart1"/>
    <dgm:cxn modelId="{7352D811-9233-4F29-A5C3-D463E7AE797C}" type="presParOf" srcId="{76CCC506-BF3B-4AD0-8221-AF961A64FC11}" destId="{B88AD0A1-A44C-4769-BDC7-A208606C377E}" srcOrd="1" destOrd="0" presId="urn:microsoft.com/office/officeart/2005/8/layout/orgChart1"/>
    <dgm:cxn modelId="{BABF631B-9B7E-4614-BC45-93E2FE7CE647}" type="presParOf" srcId="{0CF13912-CF48-4DE8-9A19-EF4F55606442}" destId="{F3B1A49F-F82C-4B88-8330-E41EDB72B382}" srcOrd="1" destOrd="0" presId="urn:microsoft.com/office/officeart/2005/8/layout/orgChart1"/>
    <dgm:cxn modelId="{A0769AC8-765A-471E-9C2A-632287EECB16}" type="presParOf" srcId="{0CF13912-CF48-4DE8-9A19-EF4F55606442}" destId="{6F89D8ED-F14E-4996-A73C-65A984B7DE54}" srcOrd="2" destOrd="0" presId="urn:microsoft.com/office/officeart/2005/8/layout/orgChart1"/>
    <dgm:cxn modelId="{6CD10D3E-0EA8-4F3D-B65A-2CA4A1AFF150}" type="presParOf" srcId="{9B9F8994-11CB-47AC-AD49-954354726F80}" destId="{463CA5C5-9D40-490B-91CD-72B635F79021}" srcOrd="8" destOrd="0" presId="urn:microsoft.com/office/officeart/2005/8/layout/orgChart1"/>
    <dgm:cxn modelId="{BB7115A1-7FB4-45C8-A406-569D1E4A4377}" type="presParOf" srcId="{9B9F8994-11CB-47AC-AD49-954354726F80}" destId="{631A2349-70AD-4FCA-8155-F227719B3758}" srcOrd="9" destOrd="0" presId="urn:microsoft.com/office/officeart/2005/8/layout/orgChart1"/>
    <dgm:cxn modelId="{824A0CA8-FA74-4ED8-804B-9984CEF21871}" type="presParOf" srcId="{631A2349-70AD-4FCA-8155-F227719B3758}" destId="{887C2233-13B4-427A-BB25-E750E947CCEA}" srcOrd="0" destOrd="0" presId="urn:microsoft.com/office/officeart/2005/8/layout/orgChart1"/>
    <dgm:cxn modelId="{15212270-EEEB-4FE3-874B-D20F3E4720AF}" type="presParOf" srcId="{887C2233-13B4-427A-BB25-E750E947CCEA}" destId="{9FB608B8-12FD-452A-9E88-C091B8A45CE8}" srcOrd="0" destOrd="0" presId="urn:microsoft.com/office/officeart/2005/8/layout/orgChart1"/>
    <dgm:cxn modelId="{ADB79F2B-989C-44AB-8B05-8F80E1A6EC92}" type="presParOf" srcId="{887C2233-13B4-427A-BB25-E750E947CCEA}" destId="{677D6F3A-670F-4A79-8D3A-CF559CF3E598}" srcOrd="1" destOrd="0" presId="urn:microsoft.com/office/officeart/2005/8/layout/orgChart1"/>
    <dgm:cxn modelId="{1EA8EAC7-3AD0-4722-B372-A5A2CDA5C712}" type="presParOf" srcId="{631A2349-70AD-4FCA-8155-F227719B3758}" destId="{0882FE34-D675-4E25-8A3C-708FD47D0610}" srcOrd="1" destOrd="0" presId="urn:microsoft.com/office/officeart/2005/8/layout/orgChart1"/>
    <dgm:cxn modelId="{CD776FD3-014E-45CB-8511-5CCE48877F3A}" type="presParOf" srcId="{631A2349-70AD-4FCA-8155-F227719B3758}" destId="{C49413E4-ECA8-4B7A-90A2-65852D25F618}" srcOrd="2" destOrd="0" presId="urn:microsoft.com/office/officeart/2005/8/layout/orgChart1"/>
    <dgm:cxn modelId="{E09FABC8-8690-42AF-BAE9-DCEB8132D2EB}" type="presParOf" srcId="{9B9F8994-11CB-47AC-AD49-954354726F80}" destId="{DB7EE2A3-498A-477E-A460-BD824F030CBC}" srcOrd="10" destOrd="0" presId="urn:microsoft.com/office/officeart/2005/8/layout/orgChart1"/>
    <dgm:cxn modelId="{2286BC86-057B-4ED3-922F-0423BC12DD8E}" type="presParOf" srcId="{9B9F8994-11CB-47AC-AD49-954354726F80}" destId="{67BB30E1-7F4D-4ACB-8BB8-0B03A2BBD5A0}" srcOrd="11" destOrd="0" presId="urn:microsoft.com/office/officeart/2005/8/layout/orgChart1"/>
    <dgm:cxn modelId="{C7248A4D-C5F4-4AE0-8F1E-708FE0234E8C}" type="presParOf" srcId="{67BB30E1-7F4D-4ACB-8BB8-0B03A2BBD5A0}" destId="{2349AC97-C1A3-40E6-A4F1-CEFFB14F53E5}" srcOrd="0" destOrd="0" presId="urn:microsoft.com/office/officeart/2005/8/layout/orgChart1"/>
    <dgm:cxn modelId="{34A64382-02FD-4024-8D4D-D7E29F76BDC2}" type="presParOf" srcId="{2349AC97-C1A3-40E6-A4F1-CEFFB14F53E5}" destId="{EEE02D44-4B43-4F77-997F-21C5E75F47B1}" srcOrd="0" destOrd="0" presId="urn:microsoft.com/office/officeart/2005/8/layout/orgChart1"/>
    <dgm:cxn modelId="{A2E8D737-DD14-4BE5-8C4A-D320A8B2A830}" type="presParOf" srcId="{2349AC97-C1A3-40E6-A4F1-CEFFB14F53E5}" destId="{38EFAC6F-131D-47F9-8F10-FD268F0FAA0D}" srcOrd="1" destOrd="0" presId="urn:microsoft.com/office/officeart/2005/8/layout/orgChart1"/>
    <dgm:cxn modelId="{5EF46735-BEFF-4719-8CAD-61D1C635FBE3}" type="presParOf" srcId="{67BB30E1-7F4D-4ACB-8BB8-0B03A2BBD5A0}" destId="{6785E410-73F0-43BE-8EC2-7922780DF82A}" srcOrd="1" destOrd="0" presId="urn:microsoft.com/office/officeart/2005/8/layout/orgChart1"/>
    <dgm:cxn modelId="{56688A29-1CD9-4A77-908B-874F762EE667}" type="presParOf" srcId="{67BB30E1-7F4D-4ACB-8BB8-0B03A2BBD5A0}" destId="{B155FA5C-9C53-45D5-80FB-588788BC30C5}" srcOrd="2" destOrd="0" presId="urn:microsoft.com/office/officeart/2005/8/layout/orgChart1"/>
    <dgm:cxn modelId="{3AC6B231-6745-41B6-9061-8EBA84E5643B}" type="presParOf" srcId="{9B9F8994-11CB-47AC-AD49-954354726F80}" destId="{AA989E19-500E-4729-AA3E-3F2C2259DB9F}" srcOrd="12" destOrd="0" presId="urn:microsoft.com/office/officeart/2005/8/layout/orgChart1"/>
    <dgm:cxn modelId="{91D56892-E3CD-4363-835B-F114BEB7E5F4}" type="presParOf" srcId="{9B9F8994-11CB-47AC-AD49-954354726F80}" destId="{E36C012C-36EC-481E-A80F-6CED3FE362D6}" srcOrd="13" destOrd="0" presId="urn:microsoft.com/office/officeart/2005/8/layout/orgChart1"/>
    <dgm:cxn modelId="{3A7DEB50-4806-4B3E-937A-EA6B2A282B95}" type="presParOf" srcId="{E36C012C-36EC-481E-A80F-6CED3FE362D6}" destId="{E34C4AED-4202-43BC-8AE5-A33573DCF91E}" srcOrd="0" destOrd="0" presId="urn:microsoft.com/office/officeart/2005/8/layout/orgChart1"/>
    <dgm:cxn modelId="{2A57B4F8-301B-4075-8088-0AE4284D8979}" type="presParOf" srcId="{E34C4AED-4202-43BC-8AE5-A33573DCF91E}" destId="{51D1C224-B3E6-4D87-A76C-9C09D4D73C2A}" srcOrd="0" destOrd="0" presId="urn:microsoft.com/office/officeart/2005/8/layout/orgChart1"/>
    <dgm:cxn modelId="{10642D05-D417-4865-AC59-D3DF6497A744}" type="presParOf" srcId="{E34C4AED-4202-43BC-8AE5-A33573DCF91E}" destId="{0BE43177-65D8-4DB2-AD5A-A6F8D1697518}" srcOrd="1" destOrd="0" presId="urn:microsoft.com/office/officeart/2005/8/layout/orgChart1"/>
    <dgm:cxn modelId="{45C9FD5C-0DA4-42FE-AECC-BAA6D5724575}" type="presParOf" srcId="{E36C012C-36EC-481E-A80F-6CED3FE362D6}" destId="{E555A0DB-6553-464B-A68D-FF67631430FE}" srcOrd="1" destOrd="0" presId="urn:microsoft.com/office/officeart/2005/8/layout/orgChart1"/>
    <dgm:cxn modelId="{467DA33C-9ADE-4D6B-89E7-FF8110782397}" type="presParOf" srcId="{E36C012C-36EC-481E-A80F-6CED3FE362D6}" destId="{51C3EA07-C5C6-4559-9758-A27BF0E1442B}" srcOrd="2" destOrd="0" presId="urn:microsoft.com/office/officeart/2005/8/layout/orgChart1"/>
    <dgm:cxn modelId="{3B965E41-D1A6-486B-83CC-6D8D02BE63AC}" type="presParOf" srcId="{39B02333-5493-498E-A0A1-26D0ACF98E87}" destId="{7B15FB88-DC71-4602-AC59-1F469CF3C511}" srcOrd="2" destOrd="0" presId="urn:microsoft.com/office/officeart/2005/8/layout/orgChart1"/>
    <dgm:cxn modelId="{CB43D31E-0485-4EC7-A53A-D918A3D94851}" type="presParOf" srcId="{39B02333-5493-498E-A0A1-26D0ACF98E87}" destId="{84CB6BFD-9B1C-4DD6-8541-0B9AD59B1C28}" srcOrd="3" destOrd="0" presId="urn:microsoft.com/office/officeart/2005/8/layout/orgChart1"/>
    <dgm:cxn modelId="{19E92AF6-8C2A-4063-AB15-91F9ECC1FBE9}" type="presParOf" srcId="{84CB6BFD-9B1C-4DD6-8541-0B9AD59B1C28}" destId="{CFFB6CE2-63BE-45B5-8C7E-0918EEB516AC}" srcOrd="0" destOrd="0" presId="urn:microsoft.com/office/officeart/2005/8/layout/orgChart1"/>
    <dgm:cxn modelId="{42D58064-2060-4E35-B1EA-94AED69E0AB2}" type="presParOf" srcId="{CFFB6CE2-63BE-45B5-8C7E-0918EEB516AC}" destId="{5437735B-888D-4622-B6FE-E3A3F66AD233}" srcOrd="0" destOrd="0" presId="urn:microsoft.com/office/officeart/2005/8/layout/orgChart1"/>
    <dgm:cxn modelId="{F2541D78-B06F-411B-99C2-281F92797DFE}" type="presParOf" srcId="{CFFB6CE2-63BE-45B5-8C7E-0918EEB516AC}" destId="{BA1F38E5-89B9-4B7B-9131-C720DA581583}" srcOrd="1" destOrd="0" presId="urn:microsoft.com/office/officeart/2005/8/layout/orgChart1"/>
    <dgm:cxn modelId="{5876AA30-CCB6-42D0-B897-3FAEA2C58209}" type="presParOf" srcId="{84CB6BFD-9B1C-4DD6-8541-0B9AD59B1C28}" destId="{922F7CC4-C74C-4E4F-986A-19318E66C1C4}" srcOrd="1" destOrd="0" presId="urn:microsoft.com/office/officeart/2005/8/layout/orgChart1"/>
    <dgm:cxn modelId="{A0565768-D758-44DD-BA8B-ADEFE17EE7CC}" type="presParOf" srcId="{84CB6BFD-9B1C-4DD6-8541-0B9AD59B1C28}" destId="{90879D9B-D80F-42A5-8852-047A2B0AD0C9}" srcOrd="2" destOrd="0" presId="urn:microsoft.com/office/officeart/2005/8/layout/orgChart1"/>
    <dgm:cxn modelId="{EC391660-AB2C-48C9-9915-A1CC3BA4DA98}" type="presParOf" srcId="{90879D9B-D80F-42A5-8852-047A2B0AD0C9}" destId="{C80BBA48-C006-4D80-8F68-5B9270E57754}" srcOrd="0" destOrd="0" presId="urn:microsoft.com/office/officeart/2005/8/layout/orgChart1"/>
    <dgm:cxn modelId="{69174751-F78B-4183-8525-B96CB1902A31}" type="presParOf" srcId="{90879D9B-D80F-42A5-8852-047A2B0AD0C9}" destId="{FCAAED5F-B3B3-408D-A59C-8FA62541D1EF}" srcOrd="1" destOrd="0" presId="urn:microsoft.com/office/officeart/2005/8/layout/orgChart1"/>
    <dgm:cxn modelId="{EEB824E6-AC1B-47E3-82A2-EBF343872778}" type="presParOf" srcId="{FCAAED5F-B3B3-408D-A59C-8FA62541D1EF}" destId="{7BAD7827-508E-46CD-B7BE-2DD74F8C5FE8}" srcOrd="0" destOrd="0" presId="urn:microsoft.com/office/officeart/2005/8/layout/orgChart1"/>
    <dgm:cxn modelId="{9D83DA97-902C-4328-8D21-BCB2ADF137B5}" type="presParOf" srcId="{7BAD7827-508E-46CD-B7BE-2DD74F8C5FE8}" destId="{7B5BAC58-1FC5-43BA-BF5D-96984D522032}" srcOrd="0" destOrd="0" presId="urn:microsoft.com/office/officeart/2005/8/layout/orgChart1"/>
    <dgm:cxn modelId="{CF107295-DCE6-4F3D-BA47-34D0D9878738}" type="presParOf" srcId="{7BAD7827-508E-46CD-B7BE-2DD74F8C5FE8}" destId="{C1B078B5-17C6-49F7-AA7F-805E098DA32C}" srcOrd="1" destOrd="0" presId="urn:microsoft.com/office/officeart/2005/8/layout/orgChart1"/>
    <dgm:cxn modelId="{67257BF9-B025-4919-821E-CE345E6F58E3}" type="presParOf" srcId="{FCAAED5F-B3B3-408D-A59C-8FA62541D1EF}" destId="{63C60884-63B6-4EB6-A6A3-CD11C48A1FEE}" srcOrd="1" destOrd="0" presId="urn:microsoft.com/office/officeart/2005/8/layout/orgChart1"/>
    <dgm:cxn modelId="{C6F694E3-55A4-46AB-94AD-E3F52914F5F1}" type="presParOf" srcId="{FCAAED5F-B3B3-408D-A59C-8FA62541D1EF}" destId="{BC6DF39E-04E2-4582-AFC7-D51121929370}" srcOrd="2" destOrd="0" presId="urn:microsoft.com/office/officeart/2005/8/layout/orgChart1"/>
    <dgm:cxn modelId="{784220BF-A058-4612-8A73-991843928B3D}" type="presParOf" srcId="{90879D9B-D80F-42A5-8852-047A2B0AD0C9}" destId="{6F9239C3-5825-4E39-ACB2-AE3796E86FE4}" srcOrd="2" destOrd="0" presId="urn:microsoft.com/office/officeart/2005/8/layout/orgChart1"/>
    <dgm:cxn modelId="{F2FADEEB-C8B2-4AD4-97EC-C1355683013A}" type="presParOf" srcId="{90879D9B-D80F-42A5-8852-047A2B0AD0C9}" destId="{3C2CC48C-8866-471D-88BA-2148464232F6}" srcOrd="3" destOrd="0" presId="urn:microsoft.com/office/officeart/2005/8/layout/orgChart1"/>
    <dgm:cxn modelId="{BA0E40E4-2D9F-4AB3-A84B-340CDC490E31}" type="presParOf" srcId="{3C2CC48C-8866-471D-88BA-2148464232F6}" destId="{414575EB-D3C6-4E0F-85FA-522E3F02D95E}" srcOrd="0" destOrd="0" presId="urn:microsoft.com/office/officeart/2005/8/layout/orgChart1"/>
    <dgm:cxn modelId="{7AE05D65-A575-4ACD-A064-A593F1B1A369}" type="presParOf" srcId="{414575EB-D3C6-4E0F-85FA-522E3F02D95E}" destId="{360F3011-BC40-40EB-BC63-AACF26A39474}" srcOrd="0" destOrd="0" presId="urn:microsoft.com/office/officeart/2005/8/layout/orgChart1"/>
    <dgm:cxn modelId="{1828C4A6-5698-48F5-8557-7AD044951657}" type="presParOf" srcId="{414575EB-D3C6-4E0F-85FA-522E3F02D95E}" destId="{17ED2B36-DE1F-43DA-A8C9-BEDDFC96A8E3}" srcOrd="1" destOrd="0" presId="urn:microsoft.com/office/officeart/2005/8/layout/orgChart1"/>
    <dgm:cxn modelId="{6C559CC4-C334-4541-9843-E0CE0373B2F4}" type="presParOf" srcId="{3C2CC48C-8866-471D-88BA-2148464232F6}" destId="{7D4B727D-7BB3-4EF0-B7F8-CA4FB76EE247}" srcOrd="1" destOrd="0" presId="urn:microsoft.com/office/officeart/2005/8/layout/orgChart1"/>
    <dgm:cxn modelId="{C424660C-14A3-482D-8E99-5E2042925658}" type="presParOf" srcId="{3C2CC48C-8866-471D-88BA-2148464232F6}" destId="{0AAF2D91-BDED-4115-9BB3-4B243E633EC5}" srcOrd="2" destOrd="0" presId="urn:microsoft.com/office/officeart/2005/8/layout/orgChart1"/>
    <dgm:cxn modelId="{71BFA0A6-6F35-4DAC-8325-348723C477CF}" type="presParOf" srcId="{90879D9B-D80F-42A5-8852-047A2B0AD0C9}" destId="{517E0521-2A60-4EAF-AFB3-ED4C985D5312}" srcOrd="4" destOrd="0" presId="urn:microsoft.com/office/officeart/2005/8/layout/orgChart1"/>
    <dgm:cxn modelId="{4BBA4984-EE90-4C6A-9891-261F225ABE32}" type="presParOf" srcId="{90879D9B-D80F-42A5-8852-047A2B0AD0C9}" destId="{9064BA66-3B45-46AB-BF62-4C373FB80966}" srcOrd="5" destOrd="0" presId="urn:microsoft.com/office/officeart/2005/8/layout/orgChart1"/>
    <dgm:cxn modelId="{B4BBFE34-B753-49A8-8C4C-9DC5F942FD06}" type="presParOf" srcId="{9064BA66-3B45-46AB-BF62-4C373FB80966}" destId="{EC4FAD0A-AFB6-4151-8DBC-13EB4E9EB57F}" srcOrd="0" destOrd="0" presId="urn:microsoft.com/office/officeart/2005/8/layout/orgChart1"/>
    <dgm:cxn modelId="{62FDF1AD-14A8-42A5-9534-BE9BF1DDC3CF}" type="presParOf" srcId="{EC4FAD0A-AFB6-4151-8DBC-13EB4E9EB57F}" destId="{C2A285F1-02D0-4982-9236-E191216A12CB}" srcOrd="0" destOrd="0" presId="urn:microsoft.com/office/officeart/2005/8/layout/orgChart1"/>
    <dgm:cxn modelId="{375F8A59-6AF2-4ADA-88E1-6B937346871C}" type="presParOf" srcId="{EC4FAD0A-AFB6-4151-8DBC-13EB4E9EB57F}" destId="{788AE910-A855-4D6D-B982-5E700AE9A760}" srcOrd="1" destOrd="0" presId="urn:microsoft.com/office/officeart/2005/8/layout/orgChart1"/>
    <dgm:cxn modelId="{A62D5CF7-219A-4229-AFEC-D7BE9C8D7099}" type="presParOf" srcId="{9064BA66-3B45-46AB-BF62-4C373FB80966}" destId="{A2738630-3AF1-4907-9522-FC8304AB1DB3}" srcOrd="1" destOrd="0" presId="urn:microsoft.com/office/officeart/2005/8/layout/orgChart1"/>
    <dgm:cxn modelId="{2389BFFA-14F9-47B3-B31D-F2BD94B0FF9A}" type="presParOf" srcId="{9064BA66-3B45-46AB-BF62-4C373FB80966}" destId="{93C14CAD-CA48-4DF2-B0CB-15FA5F5911A2}" srcOrd="2" destOrd="0" presId="urn:microsoft.com/office/officeart/2005/8/layout/orgChart1"/>
    <dgm:cxn modelId="{3AFF4601-419B-45B7-B652-504186DC8DF3}" type="presParOf" srcId="{90879D9B-D80F-42A5-8852-047A2B0AD0C9}" destId="{F08944E3-9CFC-4053-A358-2092276334DA}" srcOrd="6" destOrd="0" presId="urn:microsoft.com/office/officeart/2005/8/layout/orgChart1"/>
    <dgm:cxn modelId="{ADB64EF2-EBF6-4BA1-BC7D-630AC77B6AF0}" type="presParOf" srcId="{90879D9B-D80F-42A5-8852-047A2B0AD0C9}" destId="{A7F63E48-7C90-4E1D-B0F9-2C9E07F96E9D}" srcOrd="7" destOrd="0" presId="urn:microsoft.com/office/officeart/2005/8/layout/orgChart1"/>
    <dgm:cxn modelId="{DA61EB2B-67AD-4211-B3CB-9D4252F03B52}" type="presParOf" srcId="{A7F63E48-7C90-4E1D-B0F9-2C9E07F96E9D}" destId="{D6106268-73E4-4A01-8954-AA24F210F764}" srcOrd="0" destOrd="0" presId="urn:microsoft.com/office/officeart/2005/8/layout/orgChart1"/>
    <dgm:cxn modelId="{14557983-8D9F-4F65-809A-C6485D677A64}" type="presParOf" srcId="{D6106268-73E4-4A01-8954-AA24F210F764}" destId="{745A412C-1CE4-4B22-863F-50138F9D242E}" srcOrd="0" destOrd="0" presId="urn:microsoft.com/office/officeart/2005/8/layout/orgChart1"/>
    <dgm:cxn modelId="{F8DBDABA-8C37-4327-94B6-464D611787A9}" type="presParOf" srcId="{D6106268-73E4-4A01-8954-AA24F210F764}" destId="{D02D6BD9-7D3A-4B48-8259-109ABCAB7AD3}" srcOrd="1" destOrd="0" presId="urn:microsoft.com/office/officeart/2005/8/layout/orgChart1"/>
    <dgm:cxn modelId="{4E101188-52B7-46B2-A0AE-FE7DBBE1993E}" type="presParOf" srcId="{A7F63E48-7C90-4E1D-B0F9-2C9E07F96E9D}" destId="{BD749991-1820-4745-9F7A-A30FA4E39375}" srcOrd="1" destOrd="0" presId="urn:microsoft.com/office/officeart/2005/8/layout/orgChart1"/>
    <dgm:cxn modelId="{6520FD30-71FE-493C-99E1-03999FDADA86}" type="presParOf" srcId="{A7F63E48-7C90-4E1D-B0F9-2C9E07F96E9D}" destId="{C8AB5E0E-90CB-461F-AE01-BABB382B9C2C}" srcOrd="2" destOrd="0" presId="urn:microsoft.com/office/officeart/2005/8/layout/orgChart1"/>
    <dgm:cxn modelId="{A86A14D3-D549-4D8E-BAAE-05FD8CA8DABB}" type="presParOf" srcId="{90879D9B-D80F-42A5-8852-047A2B0AD0C9}" destId="{DC558C07-0C16-43B7-B2E2-4BB327ADA96C}" srcOrd="8" destOrd="0" presId="urn:microsoft.com/office/officeart/2005/8/layout/orgChart1"/>
    <dgm:cxn modelId="{CCA50256-3A46-439E-9BFD-0110D744C291}" type="presParOf" srcId="{90879D9B-D80F-42A5-8852-047A2B0AD0C9}" destId="{32922C24-675B-43E7-9CC4-768BBFC7A53C}" srcOrd="9" destOrd="0" presId="urn:microsoft.com/office/officeart/2005/8/layout/orgChart1"/>
    <dgm:cxn modelId="{20C2F38D-F1C5-4D7E-B2C8-5FDC24E37D3C}" type="presParOf" srcId="{32922C24-675B-43E7-9CC4-768BBFC7A53C}" destId="{676FBA14-41AC-49B5-9B1F-EF0A8F576307}" srcOrd="0" destOrd="0" presId="urn:microsoft.com/office/officeart/2005/8/layout/orgChart1"/>
    <dgm:cxn modelId="{EA83C27F-67C7-4BE9-A652-ADEE52C2AF75}" type="presParOf" srcId="{676FBA14-41AC-49B5-9B1F-EF0A8F576307}" destId="{E906B2DB-FAB8-4DD4-B3BB-9966A76DE36E}" srcOrd="0" destOrd="0" presId="urn:microsoft.com/office/officeart/2005/8/layout/orgChart1"/>
    <dgm:cxn modelId="{B3BDEE12-E4E2-4A1F-B826-751E283194AA}" type="presParOf" srcId="{676FBA14-41AC-49B5-9B1F-EF0A8F576307}" destId="{498F56C6-DBD6-40F0-8C79-0717D58F7EB4}" srcOrd="1" destOrd="0" presId="urn:microsoft.com/office/officeart/2005/8/layout/orgChart1"/>
    <dgm:cxn modelId="{E45A7A89-FCD1-425C-ACD5-60EE9BDBFB6B}" type="presParOf" srcId="{32922C24-675B-43E7-9CC4-768BBFC7A53C}" destId="{0E191DA2-A530-4708-9AEA-B5952873B70C}" srcOrd="1" destOrd="0" presId="urn:microsoft.com/office/officeart/2005/8/layout/orgChart1"/>
    <dgm:cxn modelId="{E0EEC681-BEF5-4D8C-A249-2457836F1627}" type="presParOf" srcId="{32922C24-675B-43E7-9CC4-768BBFC7A53C}" destId="{1C8BA74B-3468-458F-817F-ED575BE784CC}" srcOrd="2" destOrd="0" presId="urn:microsoft.com/office/officeart/2005/8/layout/orgChart1"/>
    <dgm:cxn modelId="{50002947-E5E0-44BA-BA1A-9352CE0A2FA7}" type="presParOf" srcId="{39B02333-5493-498E-A0A1-26D0ACF98E87}" destId="{80EEE76D-C30A-4A44-A2D6-3C2FFB0AC6A7}" srcOrd="4" destOrd="0" presId="urn:microsoft.com/office/officeart/2005/8/layout/orgChart1"/>
    <dgm:cxn modelId="{FB14E652-866D-4837-A23F-CDD7C5BFFA9B}" type="presParOf" srcId="{39B02333-5493-498E-A0A1-26D0ACF98E87}" destId="{F1391437-2776-4226-ABA2-2F9261893AE9}" srcOrd="5" destOrd="0" presId="urn:microsoft.com/office/officeart/2005/8/layout/orgChart1"/>
    <dgm:cxn modelId="{875A3997-7E5C-4287-A3C4-B38C0843FA15}" type="presParOf" srcId="{F1391437-2776-4226-ABA2-2F9261893AE9}" destId="{760A5ECD-1899-427C-AB02-1FCC2CC7555B}" srcOrd="0" destOrd="0" presId="urn:microsoft.com/office/officeart/2005/8/layout/orgChart1"/>
    <dgm:cxn modelId="{34DBE9F9-E427-41EE-822B-3E1E3164136C}" type="presParOf" srcId="{760A5ECD-1899-427C-AB02-1FCC2CC7555B}" destId="{D81384E1-2D44-431A-9DC2-2F3734F94D54}" srcOrd="0" destOrd="0" presId="urn:microsoft.com/office/officeart/2005/8/layout/orgChart1"/>
    <dgm:cxn modelId="{3DBC0142-8A1C-4D64-9CE6-A645DB177B6D}" type="presParOf" srcId="{760A5ECD-1899-427C-AB02-1FCC2CC7555B}" destId="{A40E813F-97EE-4AF2-BDB8-12798B3C3208}" srcOrd="1" destOrd="0" presId="urn:microsoft.com/office/officeart/2005/8/layout/orgChart1"/>
    <dgm:cxn modelId="{DF05FDFC-A59F-4669-B3BF-D4C8566ED08B}" type="presParOf" srcId="{F1391437-2776-4226-ABA2-2F9261893AE9}" destId="{B24504B2-81D0-4813-B2D8-78F2518AA6B4}" srcOrd="1" destOrd="0" presId="urn:microsoft.com/office/officeart/2005/8/layout/orgChart1"/>
    <dgm:cxn modelId="{92F61F84-085A-4562-BB88-4AC3AC877DEF}" type="presParOf" srcId="{F1391437-2776-4226-ABA2-2F9261893AE9}" destId="{F4D3236D-B947-450C-A245-ADC201F88F1E}" srcOrd="2" destOrd="0" presId="urn:microsoft.com/office/officeart/2005/8/layout/orgChart1"/>
    <dgm:cxn modelId="{D6E00625-F6FD-4D54-9186-B5427D8DB960}" type="presParOf" srcId="{F4D3236D-B947-450C-A245-ADC201F88F1E}" destId="{4F9EC2DB-83F3-405C-9BA7-27E0B1AC9AD2}" srcOrd="0" destOrd="0" presId="urn:microsoft.com/office/officeart/2005/8/layout/orgChart1"/>
    <dgm:cxn modelId="{5BC65453-6F17-45D5-ABAA-5AF495A23E64}" type="presParOf" srcId="{F4D3236D-B947-450C-A245-ADC201F88F1E}" destId="{03343256-3018-40F1-B678-C7E8F84EC823}" srcOrd="1" destOrd="0" presId="urn:microsoft.com/office/officeart/2005/8/layout/orgChart1"/>
    <dgm:cxn modelId="{16F55880-5C93-48C1-BB6C-7AC5826A6422}" type="presParOf" srcId="{03343256-3018-40F1-B678-C7E8F84EC823}" destId="{A0F4099A-42F7-4671-B234-45B98AD74FAB}" srcOrd="0" destOrd="0" presId="urn:microsoft.com/office/officeart/2005/8/layout/orgChart1"/>
    <dgm:cxn modelId="{A97A2CD0-E2DA-42DB-A719-C2E18E685D21}" type="presParOf" srcId="{A0F4099A-42F7-4671-B234-45B98AD74FAB}" destId="{715F1B57-4698-479A-9CE2-8E74461D3368}" srcOrd="0" destOrd="0" presId="urn:microsoft.com/office/officeart/2005/8/layout/orgChart1"/>
    <dgm:cxn modelId="{25E00A4E-ADE9-4739-BDF1-71F68DA4C265}" type="presParOf" srcId="{A0F4099A-42F7-4671-B234-45B98AD74FAB}" destId="{1B2BB850-65FE-4369-809A-2A0148C50F36}" srcOrd="1" destOrd="0" presId="urn:microsoft.com/office/officeart/2005/8/layout/orgChart1"/>
    <dgm:cxn modelId="{06E0882B-6F10-4D47-8034-E9F6DD1D3648}" type="presParOf" srcId="{03343256-3018-40F1-B678-C7E8F84EC823}" destId="{6C3FF910-EF09-4D69-A3E7-8A62F3372BBF}" srcOrd="1" destOrd="0" presId="urn:microsoft.com/office/officeart/2005/8/layout/orgChart1"/>
    <dgm:cxn modelId="{EA724C6D-E77F-4649-AC3C-5A9032A55678}" type="presParOf" srcId="{03343256-3018-40F1-B678-C7E8F84EC823}" destId="{2C417751-163C-43CF-B3E0-86644A726C3D}" srcOrd="2" destOrd="0" presId="urn:microsoft.com/office/officeart/2005/8/layout/orgChart1"/>
    <dgm:cxn modelId="{42E95C29-2D31-47B6-BF3F-7A112F989FF4}" type="presParOf" srcId="{F4D3236D-B947-450C-A245-ADC201F88F1E}" destId="{77A80E12-5F6D-4E2C-96BD-418A5123B3CC}" srcOrd="2" destOrd="0" presId="urn:microsoft.com/office/officeart/2005/8/layout/orgChart1"/>
    <dgm:cxn modelId="{2E24BFEA-8891-428A-BB3D-1A6FD25EB618}" type="presParOf" srcId="{F4D3236D-B947-450C-A245-ADC201F88F1E}" destId="{C018A0D4-6146-4E4F-BC00-EDAC00DDAEF3}" srcOrd="3" destOrd="0" presId="urn:microsoft.com/office/officeart/2005/8/layout/orgChart1"/>
    <dgm:cxn modelId="{7CDC1704-173D-46D3-A97F-488D3FD9D7DC}" type="presParOf" srcId="{C018A0D4-6146-4E4F-BC00-EDAC00DDAEF3}" destId="{B01458A7-8FA8-4112-BA0B-C0443DAB7102}" srcOrd="0" destOrd="0" presId="urn:microsoft.com/office/officeart/2005/8/layout/orgChart1"/>
    <dgm:cxn modelId="{0BF7A4EC-0958-433E-BBC3-348A98311806}" type="presParOf" srcId="{B01458A7-8FA8-4112-BA0B-C0443DAB7102}" destId="{1875B2EF-5C23-46E8-B54A-5E8AC4B6E638}" srcOrd="0" destOrd="0" presId="urn:microsoft.com/office/officeart/2005/8/layout/orgChart1"/>
    <dgm:cxn modelId="{28EE0094-DA7B-4FC7-B42F-26259631C2A7}" type="presParOf" srcId="{B01458A7-8FA8-4112-BA0B-C0443DAB7102}" destId="{3C734B8D-093E-45F6-95D2-21AA2CEB0829}" srcOrd="1" destOrd="0" presId="urn:microsoft.com/office/officeart/2005/8/layout/orgChart1"/>
    <dgm:cxn modelId="{2223E40A-31D6-49ED-8B07-882DC01636CC}" type="presParOf" srcId="{C018A0D4-6146-4E4F-BC00-EDAC00DDAEF3}" destId="{EBDED868-7D04-4075-84E5-B593FC7F3C5D}" srcOrd="1" destOrd="0" presId="urn:microsoft.com/office/officeart/2005/8/layout/orgChart1"/>
    <dgm:cxn modelId="{BECCC0F2-4843-4AEC-B90F-774F2C735F5D}" type="presParOf" srcId="{C018A0D4-6146-4E4F-BC00-EDAC00DDAEF3}" destId="{195323EF-7E2E-4BAB-85C4-858EA9641840}" srcOrd="2" destOrd="0" presId="urn:microsoft.com/office/officeart/2005/8/layout/orgChart1"/>
    <dgm:cxn modelId="{BDE7FF39-8B04-44C2-83CC-885526A58089}" type="presParOf" srcId="{F4D3236D-B947-450C-A245-ADC201F88F1E}" destId="{90FD07C3-BA0C-4542-961E-3F9B36FB9F44}" srcOrd="4" destOrd="0" presId="urn:microsoft.com/office/officeart/2005/8/layout/orgChart1"/>
    <dgm:cxn modelId="{23F4F276-1711-4487-9983-20D73277BC0D}" type="presParOf" srcId="{F4D3236D-B947-450C-A245-ADC201F88F1E}" destId="{04CFC6FC-AD80-4DA8-A79E-6C68424C2E3A}" srcOrd="5" destOrd="0" presId="urn:microsoft.com/office/officeart/2005/8/layout/orgChart1"/>
    <dgm:cxn modelId="{662D30FD-BDAD-4607-8944-E5599E939165}" type="presParOf" srcId="{04CFC6FC-AD80-4DA8-A79E-6C68424C2E3A}" destId="{0E90AA14-681E-40AB-8E3C-3C57DAADDC5C}" srcOrd="0" destOrd="0" presId="urn:microsoft.com/office/officeart/2005/8/layout/orgChart1"/>
    <dgm:cxn modelId="{487EE66B-E63E-4D37-B907-388A3C78E377}" type="presParOf" srcId="{0E90AA14-681E-40AB-8E3C-3C57DAADDC5C}" destId="{099B9499-360F-41FA-914B-7F58E8E4B59E}" srcOrd="0" destOrd="0" presId="urn:microsoft.com/office/officeart/2005/8/layout/orgChart1"/>
    <dgm:cxn modelId="{12E195FF-B0A2-4895-81A7-60AF87E202B4}" type="presParOf" srcId="{0E90AA14-681E-40AB-8E3C-3C57DAADDC5C}" destId="{7545A786-8088-47CB-B0E9-C7BBA1C0990B}" srcOrd="1" destOrd="0" presId="urn:microsoft.com/office/officeart/2005/8/layout/orgChart1"/>
    <dgm:cxn modelId="{D02939D3-40AA-4DFC-97DD-1652510B202E}" type="presParOf" srcId="{04CFC6FC-AD80-4DA8-A79E-6C68424C2E3A}" destId="{1689B108-1A12-4D21-949A-0C9944DDADA6}" srcOrd="1" destOrd="0" presId="urn:microsoft.com/office/officeart/2005/8/layout/orgChart1"/>
    <dgm:cxn modelId="{93FCE519-8622-400C-AB3B-50C2500C676F}" type="presParOf" srcId="{04CFC6FC-AD80-4DA8-A79E-6C68424C2E3A}" destId="{A97408EC-D0C4-46F5-9EDB-81239F564648}" srcOrd="2" destOrd="0" presId="urn:microsoft.com/office/officeart/2005/8/layout/orgChart1"/>
    <dgm:cxn modelId="{E1B27F88-6C11-41F4-B39F-52FE2B562A68}" type="presParOf" srcId="{F4D3236D-B947-450C-A245-ADC201F88F1E}" destId="{D2DF3CE8-1F74-4F59-80A8-C50D1D10B480}" srcOrd="6" destOrd="0" presId="urn:microsoft.com/office/officeart/2005/8/layout/orgChart1"/>
    <dgm:cxn modelId="{E19D2B20-5A57-480A-B4AF-976ACD8244EF}" type="presParOf" srcId="{F4D3236D-B947-450C-A245-ADC201F88F1E}" destId="{89A3EC69-8EAF-45BC-AB1D-CD45505E0896}" srcOrd="7" destOrd="0" presId="urn:microsoft.com/office/officeart/2005/8/layout/orgChart1"/>
    <dgm:cxn modelId="{0EFADDE3-5839-4580-BCE8-EAFC65B25E7B}" type="presParOf" srcId="{89A3EC69-8EAF-45BC-AB1D-CD45505E0896}" destId="{8652756B-529F-4636-BC41-A81607EF1CA9}" srcOrd="0" destOrd="0" presId="urn:microsoft.com/office/officeart/2005/8/layout/orgChart1"/>
    <dgm:cxn modelId="{86119F2F-6EC4-4D70-8274-96362F319149}" type="presParOf" srcId="{8652756B-529F-4636-BC41-A81607EF1CA9}" destId="{4F96AFD7-2CB7-4044-B567-5FC16B8E456A}" srcOrd="0" destOrd="0" presId="urn:microsoft.com/office/officeart/2005/8/layout/orgChart1"/>
    <dgm:cxn modelId="{A6F40E2D-39B4-4B08-A6FD-F950C2A8D8D5}" type="presParOf" srcId="{8652756B-529F-4636-BC41-A81607EF1CA9}" destId="{67F04C92-AC17-41FB-8D13-4397B9995CF6}" srcOrd="1" destOrd="0" presId="urn:microsoft.com/office/officeart/2005/8/layout/orgChart1"/>
    <dgm:cxn modelId="{88EBD007-B2CE-4E96-9867-A43615EBD020}" type="presParOf" srcId="{89A3EC69-8EAF-45BC-AB1D-CD45505E0896}" destId="{2B78D63B-F7A2-46BA-B46F-5A4B2EF4A35E}" srcOrd="1" destOrd="0" presId="urn:microsoft.com/office/officeart/2005/8/layout/orgChart1"/>
    <dgm:cxn modelId="{BBA19B60-2C20-435E-88D9-51CC5AAF2728}" type="presParOf" srcId="{89A3EC69-8EAF-45BC-AB1D-CD45505E0896}" destId="{87ED9672-A0DC-4A3B-8EAD-79ED0DCA80B5}" srcOrd="2" destOrd="0" presId="urn:microsoft.com/office/officeart/2005/8/layout/orgChart1"/>
    <dgm:cxn modelId="{447A82E8-4B4A-4D45-B455-0977BFB4126D}" type="presParOf" srcId="{F4D3236D-B947-450C-A245-ADC201F88F1E}" destId="{06FA4423-703B-4999-9F8A-107DDE1D9215}" srcOrd="8" destOrd="0" presId="urn:microsoft.com/office/officeart/2005/8/layout/orgChart1"/>
    <dgm:cxn modelId="{C2FA2DF5-F1B3-49F5-899D-72FB77DB80A5}" type="presParOf" srcId="{F4D3236D-B947-450C-A245-ADC201F88F1E}" destId="{51ACFE2C-4F9D-4090-BF29-C8BB2E790450}" srcOrd="9" destOrd="0" presId="urn:microsoft.com/office/officeart/2005/8/layout/orgChart1"/>
    <dgm:cxn modelId="{6D244745-8FD1-434E-9C76-3B4EE1A9A24F}" type="presParOf" srcId="{51ACFE2C-4F9D-4090-BF29-C8BB2E790450}" destId="{1799B24D-E1D2-4584-B75E-A93080EA9771}" srcOrd="0" destOrd="0" presId="urn:microsoft.com/office/officeart/2005/8/layout/orgChart1"/>
    <dgm:cxn modelId="{86BE2BE5-40D1-4BCD-AD58-02D42B0CE84A}" type="presParOf" srcId="{1799B24D-E1D2-4584-B75E-A93080EA9771}" destId="{C99EB52D-77FC-4974-8D96-F4B122694D1F}" srcOrd="0" destOrd="0" presId="urn:microsoft.com/office/officeart/2005/8/layout/orgChart1"/>
    <dgm:cxn modelId="{CFDD71B4-88FA-4177-8E4F-040CC7892378}" type="presParOf" srcId="{1799B24D-E1D2-4584-B75E-A93080EA9771}" destId="{D6A07257-4542-4287-BDE5-28534B36A661}" srcOrd="1" destOrd="0" presId="urn:microsoft.com/office/officeart/2005/8/layout/orgChart1"/>
    <dgm:cxn modelId="{73358FF8-57A8-46E2-8F33-F0428C4BDEED}" type="presParOf" srcId="{51ACFE2C-4F9D-4090-BF29-C8BB2E790450}" destId="{F885E74C-E79C-442D-BBAB-5159629EBC1C}" srcOrd="1" destOrd="0" presId="urn:microsoft.com/office/officeart/2005/8/layout/orgChart1"/>
    <dgm:cxn modelId="{ABDDA354-3E4C-4301-BF15-9498292100A8}" type="presParOf" srcId="{51ACFE2C-4F9D-4090-BF29-C8BB2E790450}" destId="{0B7E1356-F7A5-44E2-9ECE-17F5BC39D6E5}" srcOrd="2" destOrd="0" presId="urn:microsoft.com/office/officeart/2005/8/layout/orgChart1"/>
    <dgm:cxn modelId="{9737F871-B45B-4082-823A-7922332C8DC3}" type="presParOf" srcId="{F4D3236D-B947-450C-A245-ADC201F88F1E}" destId="{75CD71CF-FB79-47D8-B0DF-4B3FC33C7997}" srcOrd="10" destOrd="0" presId="urn:microsoft.com/office/officeart/2005/8/layout/orgChart1"/>
    <dgm:cxn modelId="{727401C3-DC9D-42D6-9B7D-00C6CA13D272}" type="presParOf" srcId="{F4D3236D-B947-450C-A245-ADC201F88F1E}" destId="{68E61B19-241C-41EE-A22D-AAB4825F0CA0}" srcOrd="11" destOrd="0" presId="urn:microsoft.com/office/officeart/2005/8/layout/orgChart1"/>
    <dgm:cxn modelId="{FAF493DB-792D-4DBF-8572-B537FB32548A}" type="presParOf" srcId="{68E61B19-241C-41EE-A22D-AAB4825F0CA0}" destId="{EDFEC8DC-A6A1-47A4-950D-76EB1A2762EC}" srcOrd="0" destOrd="0" presId="urn:microsoft.com/office/officeart/2005/8/layout/orgChart1"/>
    <dgm:cxn modelId="{5B023C7D-DF8D-4D3C-A204-84553D04E9D3}" type="presParOf" srcId="{EDFEC8DC-A6A1-47A4-950D-76EB1A2762EC}" destId="{5CBB98AB-722E-4FC6-BFF0-AD395EB71448}" srcOrd="0" destOrd="0" presId="urn:microsoft.com/office/officeart/2005/8/layout/orgChart1"/>
    <dgm:cxn modelId="{BC622C53-2690-4C56-B9FC-8C2934C4A435}" type="presParOf" srcId="{EDFEC8DC-A6A1-47A4-950D-76EB1A2762EC}" destId="{A9E8C6BE-0163-4445-8C23-5C29E5CA5339}" srcOrd="1" destOrd="0" presId="urn:microsoft.com/office/officeart/2005/8/layout/orgChart1"/>
    <dgm:cxn modelId="{BE1C3ED9-2FDB-4C90-A529-0685C5ADF0CA}" type="presParOf" srcId="{68E61B19-241C-41EE-A22D-AAB4825F0CA0}" destId="{420DA626-0B77-45E4-B70D-506B1AE78F07}" srcOrd="1" destOrd="0" presId="urn:microsoft.com/office/officeart/2005/8/layout/orgChart1"/>
    <dgm:cxn modelId="{F5BBC0D6-DCC3-4884-AEB2-43518232D86B}" type="presParOf" srcId="{68E61B19-241C-41EE-A22D-AAB4825F0CA0}" destId="{5593A42D-23AC-4623-BCCC-9F0F8A783166}" srcOrd="2" destOrd="0" presId="urn:microsoft.com/office/officeart/2005/8/layout/orgChart1"/>
    <dgm:cxn modelId="{58F51D85-F4CA-4D5D-8E5D-4ED9A6DD12E5}" type="presParOf" srcId="{F4D3236D-B947-450C-A245-ADC201F88F1E}" destId="{7408CB10-8E34-421E-B32E-4E0762B346E7}" srcOrd="12" destOrd="0" presId="urn:microsoft.com/office/officeart/2005/8/layout/orgChart1"/>
    <dgm:cxn modelId="{247D0A38-EF7A-43A0-A0B5-13AE58E08915}" type="presParOf" srcId="{F4D3236D-B947-450C-A245-ADC201F88F1E}" destId="{C189F420-B6A2-429C-AE18-16B8B342F3AC}" srcOrd="13" destOrd="0" presId="urn:microsoft.com/office/officeart/2005/8/layout/orgChart1"/>
    <dgm:cxn modelId="{3C33D53D-8B6D-4B83-9722-879A2C922216}" type="presParOf" srcId="{C189F420-B6A2-429C-AE18-16B8B342F3AC}" destId="{88B82780-B5F5-431C-8BA5-A385FEFFCCA9}" srcOrd="0" destOrd="0" presId="urn:microsoft.com/office/officeart/2005/8/layout/orgChart1"/>
    <dgm:cxn modelId="{DBAAED64-B80A-4923-922E-FF3EDDC8D93D}" type="presParOf" srcId="{88B82780-B5F5-431C-8BA5-A385FEFFCCA9}" destId="{103D2894-726D-43EC-8EAF-72A7916A409E}" srcOrd="0" destOrd="0" presId="urn:microsoft.com/office/officeart/2005/8/layout/orgChart1"/>
    <dgm:cxn modelId="{C968A7B0-C042-4365-BDBF-198E667883A2}" type="presParOf" srcId="{88B82780-B5F5-431C-8BA5-A385FEFFCCA9}" destId="{4C13813F-90A3-4149-943A-3C32D5458CF4}" srcOrd="1" destOrd="0" presId="urn:microsoft.com/office/officeart/2005/8/layout/orgChart1"/>
    <dgm:cxn modelId="{413FF949-2F0E-418A-9681-9E44243F22F2}" type="presParOf" srcId="{C189F420-B6A2-429C-AE18-16B8B342F3AC}" destId="{3A153F83-D9E1-4DE1-9654-1BF8F42E62A3}" srcOrd="1" destOrd="0" presId="urn:microsoft.com/office/officeart/2005/8/layout/orgChart1"/>
    <dgm:cxn modelId="{D325F985-AFDC-4BF2-8612-FB6A008E37A9}" type="presParOf" srcId="{C189F420-B6A2-429C-AE18-16B8B342F3AC}" destId="{5EAF7337-B093-47F0-8A56-75CE43A62626}" srcOrd="2" destOrd="0" presId="urn:microsoft.com/office/officeart/2005/8/layout/orgChart1"/>
    <dgm:cxn modelId="{F49A0033-4EB7-4558-AEAE-91AE6BB43BF2}" type="presParOf" srcId="{F4D3236D-B947-450C-A245-ADC201F88F1E}" destId="{F883BA47-B91C-4C42-87A0-B8E9EB92ACE4}" srcOrd="14" destOrd="0" presId="urn:microsoft.com/office/officeart/2005/8/layout/orgChart1"/>
    <dgm:cxn modelId="{EA0389AA-B040-4888-A4DB-F0E6F55FC65F}" type="presParOf" srcId="{F4D3236D-B947-450C-A245-ADC201F88F1E}" destId="{60178A7B-33C0-48FD-8F83-9343253850E9}" srcOrd="15" destOrd="0" presId="urn:microsoft.com/office/officeart/2005/8/layout/orgChart1"/>
    <dgm:cxn modelId="{B76CEA56-EA17-43B7-8592-8B9B78B27271}" type="presParOf" srcId="{60178A7B-33C0-48FD-8F83-9343253850E9}" destId="{7763825D-D2C2-41B4-BF52-33C4D7523BE5}" srcOrd="0" destOrd="0" presId="urn:microsoft.com/office/officeart/2005/8/layout/orgChart1"/>
    <dgm:cxn modelId="{105EE4DA-65E1-44DA-8557-71E62A382311}" type="presParOf" srcId="{7763825D-D2C2-41B4-BF52-33C4D7523BE5}" destId="{B140BDBF-C598-4529-9C9E-33041EC340C5}" srcOrd="0" destOrd="0" presId="urn:microsoft.com/office/officeart/2005/8/layout/orgChart1"/>
    <dgm:cxn modelId="{03ECAC9A-0B7F-44E5-B29C-2965D999223D}" type="presParOf" srcId="{7763825D-D2C2-41B4-BF52-33C4D7523BE5}" destId="{D816504D-E4B5-4801-90C0-1E214FEEBAC4}" srcOrd="1" destOrd="0" presId="urn:microsoft.com/office/officeart/2005/8/layout/orgChart1"/>
    <dgm:cxn modelId="{7FC2B7E7-6196-48A0-A715-641CD4D89819}" type="presParOf" srcId="{60178A7B-33C0-48FD-8F83-9343253850E9}" destId="{27D16BA2-D38C-472F-811B-10033AB84FEB}" srcOrd="1" destOrd="0" presId="urn:microsoft.com/office/officeart/2005/8/layout/orgChart1"/>
    <dgm:cxn modelId="{9A92B425-DD90-4D7B-8063-C36F22511E54}" type="presParOf" srcId="{60178A7B-33C0-48FD-8F83-9343253850E9}" destId="{6402CADC-79F7-4D0E-BE9C-0E0E12914043}" srcOrd="2" destOrd="0" presId="urn:microsoft.com/office/officeart/2005/8/layout/orgChart1"/>
    <dgm:cxn modelId="{F9CC1E42-F813-4337-8752-4C0310BEC870}" type="presParOf" srcId="{39B02333-5493-498E-A0A1-26D0ACF98E87}" destId="{3A918D59-D2E2-4F7E-A9F8-DF89175D2270}" srcOrd="6" destOrd="0" presId="urn:microsoft.com/office/officeart/2005/8/layout/orgChart1"/>
    <dgm:cxn modelId="{FEBD4905-F86E-4E16-899B-8EF2C4F13681}" type="presParOf" srcId="{39B02333-5493-498E-A0A1-26D0ACF98E87}" destId="{41C0F60F-0988-44CF-93CF-B9B3633015BF}" srcOrd="7" destOrd="0" presId="urn:microsoft.com/office/officeart/2005/8/layout/orgChart1"/>
    <dgm:cxn modelId="{2D03AEE3-EBA5-46C4-88A5-EDBB18AF2C32}" type="presParOf" srcId="{41C0F60F-0988-44CF-93CF-B9B3633015BF}" destId="{2E1264FA-D43E-4787-A7A2-ED726F000309}" srcOrd="0" destOrd="0" presId="urn:microsoft.com/office/officeart/2005/8/layout/orgChart1"/>
    <dgm:cxn modelId="{3B52F3BC-6BD5-487A-A6C9-91ECCEDC7B1C}" type="presParOf" srcId="{2E1264FA-D43E-4787-A7A2-ED726F000309}" destId="{7243802A-12F9-40A9-A3B7-78EF238699D5}" srcOrd="0" destOrd="0" presId="urn:microsoft.com/office/officeart/2005/8/layout/orgChart1"/>
    <dgm:cxn modelId="{502F3C7D-8617-4F14-BC77-1180E37164E1}" type="presParOf" srcId="{2E1264FA-D43E-4787-A7A2-ED726F000309}" destId="{4F2EA0A1-01CC-4B70-94C8-7EB2C6F7761F}" srcOrd="1" destOrd="0" presId="urn:microsoft.com/office/officeart/2005/8/layout/orgChart1"/>
    <dgm:cxn modelId="{1ED0F75C-0478-41E9-8C15-0BE976F47EB4}" type="presParOf" srcId="{41C0F60F-0988-44CF-93CF-B9B3633015BF}" destId="{4687F253-9D60-4D76-BBD5-D6C754397833}" srcOrd="1" destOrd="0" presId="urn:microsoft.com/office/officeart/2005/8/layout/orgChart1"/>
    <dgm:cxn modelId="{DB9C8BED-4BD8-4873-8AD5-29A6E2BD2459}" type="presParOf" srcId="{41C0F60F-0988-44CF-93CF-B9B3633015BF}" destId="{4F18C9CC-2161-4453-93CB-89E38C158A8C}" srcOrd="2" destOrd="0" presId="urn:microsoft.com/office/officeart/2005/8/layout/orgChart1"/>
    <dgm:cxn modelId="{723614B0-8B5E-4C29-B5DA-76BE3FAB3E2D}" type="presParOf" srcId="{4F18C9CC-2161-4453-93CB-89E38C158A8C}" destId="{7AC2A83C-EE52-467D-B121-8995A0FEECFF}" srcOrd="0" destOrd="0" presId="urn:microsoft.com/office/officeart/2005/8/layout/orgChart1"/>
    <dgm:cxn modelId="{756E46F8-2ABE-4A53-82FA-379B850D8689}" type="presParOf" srcId="{4F18C9CC-2161-4453-93CB-89E38C158A8C}" destId="{3E2B71BD-837E-485F-9956-35DF7439D288}" srcOrd="1" destOrd="0" presId="urn:microsoft.com/office/officeart/2005/8/layout/orgChart1"/>
    <dgm:cxn modelId="{F2568F26-C960-4CE6-BD8A-2FA9CBCF3BDE}" type="presParOf" srcId="{3E2B71BD-837E-485F-9956-35DF7439D288}" destId="{089FF0B9-AE08-4B0C-9B31-DA71CAE7F802}" srcOrd="0" destOrd="0" presId="urn:microsoft.com/office/officeart/2005/8/layout/orgChart1"/>
    <dgm:cxn modelId="{97B0F32F-E819-4A90-A266-5214C4966418}" type="presParOf" srcId="{089FF0B9-AE08-4B0C-9B31-DA71CAE7F802}" destId="{272CB2A9-250E-490F-9C82-C6D625439F2E}" srcOrd="0" destOrd="0" presId="urn:microsoft.com/office/officeart/2005/8/layout/orgChart1"/>
    <dgm:cxn modelId="{94EEECC9-936A-4AF4-8B78-91F882BB2998}" type="presParOf" srcId="{089FF0B9-AE08-4B0C-9B31-DA71CAE7F802}" destId="{31FF2C07-2681-4751-8406-A8523CF9AD2E}" srcOrd="1" destOrd="0" presId="urn:microsoft.com/office/officeart/2005/8/layout/orgChart1"/>
    <dgm:cxn modelId="{D956BE31-7C44-47B9-9A69-D0AE26BF8D55}" type="presParOf" srcId="{3E2B71BD-837E-485F-9956-35DF7439D288}" destId="{A7D71C42-D8C4-4AD5-9D8D-A35C78D7306C}" srcOrd="1" destOrd="0" presId="urn:microsoft.com/office/officeart/2005/8/layout/orgChart1"/>
    <dgm:cxn modelId="{EFFA870C-6B2A-4E82-8F83-8300038BD5F7}" type="presParOf" srcId="{3E2B71BD-837E-485F-9956-35DF7439D288}" destId="{23F67B7A-BBC6-4E16-8BDA-6E91550CBA91}" srcOrd="2" destOrd="0" presId="urn:microsoft.com/office/officeart/2005/8/layout/orgChart1"/>
    <dgm:cxn modelId="{B0FE1E32-0F6A-4402-BE06-2CB369306F35}" type="presParOf" srcId="{4F18C9CC-2161-4453-93CB-89E38C158A8C}" destId="{708F013A-7E99-472B-8472-280E8CDF580D}" srcOrd="2" destOrd="0" presId="urn:microsoft.com/office/officeart/2005/8/layout/orgChart1"/>
    <dgm:cxn modelId="{34773067-47A0-4737-B18E-5577F6D5764C}" type="presParOf" srcId="{4F18C9CC-2161-4453-93CB-89E38C158A8C}" destId="{C7C9B5DF-64BA-4190-94CD-DA86093198C3}" srcOrd="3" destOrd="0" presId="urn:microsoft.com/office/officeart/2005/8/layout/orgChart1"/>
    <dgm:cxn modelId="{5282E567-DCCB-410C-8B2D-B2E0C63BCF02}" type="presParOf" srcId="{C7C9B5DF-64BA-4190-94CD-DA86093198C3}" destId="{8936C111-2243-4F78-A403-2CA30361FBA0}" srcOrd="0" destOrd="0" presId="urn:microsoft.com/office/officeart/2005/8/layout/orgChart1"/>
    <dgm:cxn modelId="{24DEC843-4ECB-43AC-AD9C-E9509F2E6EC1}" type="presParOf" srcId="{8936C111-2243-4F78-A403-2CA30361FBA0}" destId="{41847F8E-7F19-4CDB-AEB2-3D2D25D2C1A2}" srcOrd="0" destOrd="0" presId="urn:microsoft.com/office/officeart/2005/8/layout/orgChart1"/>
    <dgm:cxn modelId="{063A8F6F-9413-431A-92EC-E60616DA8D0E}" type="presParOf" srcId="{8936C111-2243-4F78-A403-2CA30361FBA0}" destId="{9B3261D5-689E-44DF-BA3F-42B4A935CE22}" srcOrd="1" destOrd="0" presId="urn:microsoft.com/office/officeart/2005/8/layout/orgChart1"/>
    <dgm:cxn modelId="{044DC7AE-146A-4B28-8121-8A755C952213}" type="presParOf" srcId="{C7C9B5DF-64BA-4190-94CD-DA86093198C3}" destId="{AB838A17-8E6C-4E39-BC5B-D7FE0EB4FBF4}" srcOrd="1" destOrd="0" presId="urn:microsoft.com/office/officeart/2005/8/layout/orgChart1"/>
    <dgm:cxn modelId="{49AB1E6A-22C7-4A35-ACCC-C3603E33B198}" type="presParOf" srcId="{C7C9B5DF-64BA-4190-94CD-DA86093198C3}" destId="{D8A2DBBE-2A7A-42E7-A559-A50F49802EFC}" srcOrd="2" destOrd="0" presId="urn:microsoft.com/office/officeart/2005/8/layout/orgChart1"/>
    <dgm:cxn modelId="{D5B3F223-AF80-4E04-9608-EC5880394F17}" type="presParOf" srcId="{4F18C9CC-2161-4453-93CB-89E38C158A8C}" destId="{A4377431-9D8A-4BF6-9D8A-2E4212267FFB}" srcOrd="4" destOrd="0" presId="urn:microsoft.com/office/officeart/2005/8/layout/orgChart1"/>
    <dgm:cxn modelId="{366D136F-2F6B-4CCD-9B15-B12E8F300BF7}" type="presParOf" srcId="{4F18C9CC-2161-4453-93CB-89E38C158A8C}" destId="{60B7C538-EC6A-40FA-BA56-D694EB9B0D0D}" srcOrd="5" destOrd="0" presId="urn:microsoft.com/office/officeart/2005/8/layout/orgChart1"/>
    <dgm:cxn modelId="{7EE34F2E-8B6A-401E-931A-4654096D2506}" type="presParOf" srcId="{60B7C538-EC6A-40FA-BA56-D694EB9B0D0D}" destId="{61B5AE37-AB57-4849-801C-C2104A750299}" srcOrd="0" destOrd="0" presId="urn:microsoft.com/office/officeart/2005/8/layout/orgChart1"/>
    <dgm:cxn modelId="{B3C5F4D4-973C-4D09-B749-7825A59DEAB8}" type="presParOf" srcId="{61B5AE37-AB57-4849-801C-C2104A750299}" destId="{3D349B20-DCF1-487C-9408-8449AA3383E1}" srcOrd="0" destOrd="0" presId="urn:microsoft.com/office/officeart/2005/8/layout/orgChart1"/>
    <dgm:cxn modelId="{637EE55C-1CDB-4289-9FF7-85AF9E3E5E4D}" type="presParOf" srcId="{61B5AE37-AB57-4849-801C-C2104A750299}" destId="{56B4BB79-D6DD-4E9A-98F7-D0308F2EDD89}" srcOrd="1" destOrd="0" presId="urn:microsoft.com/office/officeart/2005/8/layout/orgChart1"/>
    <dgm:cxn modelId="{F6A90F3C-1212-4D20-8C5E-334EF97052E2}" type="presParOf" srcId="{60B7C538-EC6A-40FA-BA56-D694EB9B0D0D}" destId="{F07924B8-FC91-4C8C-852C-1465DE9EA923}" srcOrd="1" destOrd="0" presId="urn:microsoft.com/office/officeart/2005/8/layout/orgChart1"/>
    <dgm:cxn modelId="{5C65DF15-1714-4307-BDB6-48946FBCAB66}" type="presParOf" srcId="{60B7C538-EC6A-40FA-BA56-D694EB9B0D0D}" destId="{4D058507-ABA3-4897-868A-96510A5D4E71}" srcOrd="2" destOrd="0" presId="urn:microsoft.com/office/officeart/2005/8/layout/orgChart1"/>
    <dgm:cxn modelId="{4E71A0E7-1960-4003-A1A7-0BCEF13E0594}" type="presParOf" srcId="{4F18C9CC-2161-4453-93CB-89E38C158A8C}" destId="{5E095D3F-7940-45BC-B628-6AE955A3BED4}" srcOrd="6" destOrd="0" presId="urn:microsoft.com/office/officeart/2005/8/layout/orgChart1"/>
    <dgm:cxn modelId="{2F465976-6D74-4EFC-A2B0-510CFC3F0454}" type="presParOf" srcId="{4F18C9CC-2161-4453-93CB-89E38C158A8C}" destId="{2731AF20-48D8-4121-9DFF-B5F647EC36C6}" srcOrd="7" destOrd="0" presId="urn:microsoft.com/office/officeart/2005/8/layout/orgChart1"/>
    <dgm:cxn modelId="{60398BA6-C424-4889-8A6B-FCFB95BC1AAD}" type="presParOf" srcId="{2731AF20-48D8-4121-9DFF-B5F647EC36C6}" destId="{412A0173-E5C3-4559-9855-B2DC0C328961}" srcOrd="0" destOrd="0" presId="urn:microsoft.com/office/officeart/2005/8/layout/orgChart1"/>
    <dgm:cxn modelId="{A364B588-BCF7-427B-9EB4-D3A87D64030F}" type="presParOf" srcId="{412A0173-E5C3-4559-9855-B2DC0C328961}" destId="{F279EF00-8E3B-47F0-8E34-B952D6C38B33}" srcOrd="0" destOrd="0" presId="urn:microsoft.com/office/officeart/2005/8/layout/orgChart1"/>
    <dgm:cxn modelId="{030EB908-6E1E-4495-BF5A-185C498619D0}" type="presParOf" srcId="{412A0173-E5C3-4559-9855-B2DC0C328961}" destId="{BE65690A-B922-4394-8772-46017567BAD0}" srcOrd="1" destOrd="0" presId="urn:microsoft.com/office/officeart/2005/8/layout/orgChart1"/>
    <dgm:cxn modelId="{C8E150AF-28C5-45AD-8C9A-68C7089AF59E}" type="presParOf" srcId="{2731AF20-48D8-4121-9DFF-B5F647EC36C6}" destId="{C0442227-F8F4-4AE8-BEF6-F15BB108C55A}" srcOrd="1" destOrd="0" presId="urn:microsoft.com/office/officeart/2005/8/layout/orgChart1"/>
    <dgm:cxn modelId="{4D48BA0C-1ECF-44B7-BB5A-8FC3731E1D8A}" type="presParOf" srcId="{2731AF20-48D8-4121-9DFF-B5F647EC36C6}" destId="{B7EAF7CC-7C4E-45D1-B4E3-E62D6643CB0B}" srcOrd="2" destOrd="0" presId="urn:microsoft.com/office/officeart/2005/8/layout/orgChart1"/>
    <dgm:cxn modelId="{6337D3FD-5F41-4EE0-84C0-28B7FFED4A1B}" type="presParOf" srcId="{4F18C9CC-2161-4453-93CB-89E38C158A8C}" destId="{D0949163-3682-4B8C-B0F4-7D20C0E711D8}" srcOrd="8" destOrd="0" presId="urn:microsoft.com/office/officeart/2005/8/layout/orgChart1"/>
    <dgm:cxn modelId="{96A3C43E-D64E-46B1-817A-2033AA3913FC}" type="presParOf" srcId="{4F18C9CC-2161-4453-93CB-89E38C158A8C}" destId="{0E5D2602-5D70-47AB-8B11-766D3C690BC7}" srcOrd="9" destOrd="0" presId="urn:microsoft.com/office/officeart/2005/8/layout/orgChart1"/>
    <dgm:cxn modelId="{6F8A7130-47BC-4FA8-9B2F-B34F5652CAE7}" type="presParOf" srcId="{0E5D2602-5D70-47AB-8B11-766D3C690BC7}" destId="{1A6F05F1-A526-4AB2-AF03-3DD5590FFF63}" srcOrd="0" destOrd="0" presId="urn:microsoft.com/office/officeart/2005/8/layout/orgChart1"/>
    <dgm:cxn modelId="{6D818CEB-FDAA-4B1E-B350-71ADB2A115B3}" type="presParOf" srcId="{1A6F05F1-A526-4AB2-AF03-3DD5590FFF63}" destId="{CE7A11AA-AD89-4C96-B6AA-1FF39DAD8BCA}" srcOrd="0" destOrd="0" presId="urn:microsoft.com/office/officeart/2005/8/layout/orgChart1"/>
    <dgm:cxn modelId="{3C9C770F-AA29-40F5-B6CB-7FFFFA665E2A}" type="presParOf" srcId="{1A6F05F1-A526-4AB2-AF03-3DD5590FFF63}" destId="{895CA1C5-7B37-4BF3-9054-EE1480D869AA}" srcOrd="1" destOrd="0" presId="urn:microsoft.com/office/officeart/2005/8/layout/orgChart1"/>
    <dgm:cxn modelId="{6B238E55-8DDF-45CE-BC31-D14A6B4BEBBD}" type="presParOf" srcId="{0E5D2602-5D70-47AB-8B11-766D3C690BC7}" destId="{DAC76027-4AA6-486A-8630-AAECB94B0916}" srcOrd="1" destOrd="0" presId="urn:microsoft.com/office/officeart/2005/8/layout/orgChart1"/>
    <dgm:cxn modelId="{EDFC6594-C664-4857-AD37-DCD04618C84C}" type="presParOf" srcId="{0E5D2602-5D70-47AB-8B11-766D3C690BC7}" destId="{83BBBFE4-E839-454F-B842-6FAD61AD043D}" srcOrd="2" destOrd="0" presId="urn:microsoft.com/office/officeart/2005/8/layout/orgChart1"/>
    <dgm:cxn modelId="{350D396F-FFFD-4A73-8E60-4CBE542A7916}" type="presParOf" srcId="{4F18C9CC-2161-4453-93CB-89E38C158A8C}" destId="{23ADFBC1-D22F-4B7D-BE47-F66AE94A1BE5}" srcOrd="10" destOrd="0" presId="urn:microsoft.com/office/officeart/2005/8/layout/orgChart1"/>
    <dgm:cxn modelId="{60121309-794A-4CE0-9381-A3C22389236E}" type="presParOf" srcId="{4F18C9CC-2161-4453-93CB-89E38C158A8C}" destId="{75A6FCB3-8A31-4F02-9AA5-9A77246B7697}" srcOrd="11" destOrd="0" presId="urn:microsoft.com/office/officeart/2005/8/layout/orgChart1"/>
    <dgm:cxn modelId="{5A026453-D422-486B-BE2F-1727B9CF27EE}" type="presParOf" srcId="{75A6FCB3-8A31-4F02-9AA5-9A77246B7697}" destId="{C6690ACF-7811-459F-8AF0-4E46149D5343}" srcOrd="0" destOrd="0" presId="urn:microsoft.com/office/officeart/2005/8/layout/orgChart1"/>
    <dgm:cxn modelId="{0ED67F74-3EDB-4C21-BE14-61010ACD6755}" type="presParOf" srcId="{C6690ACF-7811-459F-8AF0-4E46149D5343}" destId="{10D6F6E3-A85F-4E36-B259-CD68DF21EC6D}" srcOrd="0" destOrd="0" presId="urn:microsoft.com/office/officeart/2005/8/layout/orgChart1"/>
    <dgm:cxn modelId="{F9BC61EA-8837-46E8-B10F-81365F46038B}" type="presParOf" srcId="{C6690ACF-7811-459F-8AF0-4E46149D5343}" destId="{0F79278A-2AD1-4820-BC3D-EDE55CFBF72E}" srcOrd="1" destOrd="0" presId="urn:microsoft.com/office/officeart/2005/8/layout/orgChart1"/>
    <dgm:cxn modelId="{B4952D3E-E0D1-4D51-8FC9-81433F8E8E69}" type="presParOf" srcId="{75A6FCB3-8A31-4F02-9AA5-9A77246B7697}" destId="{B770485E-E160-4B4C-87A6-3188A08EEA03}" srcOrd="1" destOrd="0" presId="urn:microsoft.com/office/officeart/2005/8/layout/orgChart1"/>
    <dgm:cxn modelId="{FCDFF4C7-E8CD-4B24-AB40-4BC609F6A203}" type="presParOf" srcId="{75A6FCB3-8A31-4F02-9AA5-9A77246B7697}" destId="{9CF40D89-2B96-4D6E-82F1-C474675FFA77}" srcOrd="2" destOrd="0" presId="urn:microsoft.com/office/officeart/2005/8/layout/orgChart1"/>
    <dgm:cxn modelId="{886CDC6E-6131-465A-9BC5-3BAE54D8B834}" type="presParOf" srcId="{4F18C9CC-2161-4453-93CB-89E38C158A8C}" destId="{1E668971-132E-4292-B4D9-ADD2DD03A4CB}" srcOrd="12" destOrd="0" presId="urn:microsoft.com/office/officeart/2005/8/layout/orgChart1"/>
    <dgm:cxn modelId="{4AA9D4EC-3BC3-4E8D-9383-230BDDA6F860}" type="presParOf" srcId="{4F18C9CC-2161-4453-93CB-89E38C158A8C}" destId="{7BA0646E-022D-411E-92B3-A318AD56B772}" srcOrd="13" destOrd="0" presId="urn:microsoft.com/office/officeart/2005/8/layout/orgChart1"/>
    <dgm:cxn modelId="{10F75CA3-62DF-498E-B7E1-8CF793A47469}" type="presParOf" srcId="{7BA0646E-022D-411E-92B3-A318AD56B772}" destId="{58D34286-4B61-47DB-AA64-8152C6F6EF94}" srcOrd="0" destOrd="0" presId="urn:microsoft.com/office/officeart/2005/8/layout/orgChart1"/>
    <dgm:cxn modelId="{4EF233C9-7401-40A2-897B-CC82F669784E}" type="presParOf" srcId="{58D34286-4B61-47DB-AA64-8152C6F6EF94}" destId="{28D9CE0D-03BB-4180-A4E9-4B979FA8890D}" srcOrd="0" destOrd="0" presId="urn:microsoft.com/office/officeart/2005/8/layout/orgChart1"/>
    <dgm:cxn modelId="{4C7BBFF9-59AC-40AF-809F-2F6015E360CC}" type="presParOf" srcId="{58D34286-4B61-47DB-AA64-8152C6F6EF94}" destId="{DDE0DC95-04DF-4384-84FA-26D43F91D27F}" srcOrd="1" destOrd="0" presId="urn:microsoft.com/office/officeart/2005/8/layout/orgChart1"/>
    <dgm:cxn modelId="{02E3EB43-FCA9-4E2B-85C5-9E36E6D4E5FB}" type="presParOf" srcId="{7BA0646E-022D-411E-92B3-A318AD56B772}" destId="{1BE83CCC-E9B3-4099-AE80-01954CBFBF22}" srcOrd="1" destOrd="0" presId="urn:microsoft.com/office/officeart/2005/8/layout/orgChart1"/>
    <dgm:cxn modelId="{9054B901-1A5E-4813-A04F-EB867C1B0B50}" type="presParOf" srcId="{7BA0646E-022D-411E-92B3-A318AD56B772}" destId="{A7D8C733-90EB-422C-8EE1-17FC0CEA507E}" srcOrd="2" destOrd="0" presId="urn:microsoft.com/office/officeart/2005/8/layout/orgChart1"/>
    <dgm:cxn modelId="{4A6C0A38-0639-4D87-AF8D-E8BE8E2F4EA4}" type="presParOf" srcId="{39B02333-5493-498E-A0A1-26D0ACF98E87}" destId="{6EA57451-7B2E-4F5A-8C8A-095D3594C2B5}" srcOrd="8" destOrd="0" presId="urn:microsoft.com/office/officeart/2005/8/layout/orgChart1"/>
    <dgm:cxn modelId="{4A9921ED-E4EB-4840-9E61-A84F4E05C927}" type="presParOf" srcId="{39B02333-5493-498E-A0A1-26D0ACF98E87}" destId="{C704EEEE-4E85-44FA-93C4-BC129ABD693E}" srcOrd="9" destOrd="0" presId="urn:microsoft.com/office/officeart/2005/8/layout/orgChart1"/>
    <dgm:cxn modelId="{B4800819-9880-43A2-B99E-B5528C0E0D35}" type="presParOf" srcId="{C704EEEE-4E85-44FA-93C4-BC129ABD693E}" destId="{4842FA5D-7450-4AE0-9C7B-C67DA5CA0340}" srcOrd="0" destOrd="0" presId="urn:microsoft.com/office/officeart/2005/8/layout/orgChart1"/>
    <dgm:cxn modelId="{D2507607-73DE-4A45-B313-9B65D77093F1}" type="presParOf" srcId="{4842FA5D-7450-4AE0-9C7B-C67DA5CA0340}" destId="{B1F294F0-7A30-4E4B-A359-91B6BE728168}" srcOrd="0" destOrd="0" presId="urn:microsoft.com/office/officeart/2005/8/layout/orgChart1"/>
    <dgm:cxn modelId="{7A947FFC-0CDD-446F-A016-48277A374A41}" type="presParOf" srcId="{4842FA5D-7450-4AE0-9C7B-C67DA5CA0340}" destId="{110DE64C-BB2F-46AC-864D-A3C21B203928}" srcOrd="1" destOrd="0" presId="urn:microsoft.com/office/officeart/2005/8/layout/orgChart1"/>
    <dgm:cxn modelId="{E1297733-9B53-413B-9D34-6D5D36597613}" type="presParOf" srcId="{C704EEEE-4E85-44FA-93C4-BC129ABD693E}" destId="{954A33CA-0092-4841-81EB-464783B4031A}" srcOrd="1" destOrd="0" presId="urn:microsoft.com/office/officeart/2005/8/layout/orgChart1"/>
    <dgm:cxn modelId="{C4C40B94-E2FA-4570-8498-65E20AB0811F}" type="presParOf" srcId="{C704EEEE-4E85-44FA-93C4-BC129ABD693E}" destId="{5DA1412E-4BE1-4BD6-AEE9-11C41B075D96}" srcOrd="2" destOrd="0" presId="urn:microsoft.com/office/officeart/2005/8/layout/orgChart1"/>
    <dgm:cxn modelId="{D7C913DA-140B-4EE9-A736-6958FE631109}" type="presParOf" srcId="{5DA1412E-4BE1-4BD6-AEE9-11C41B075D96}" destId="{76B63646-BA47-4F2F-B585-070779D4003B}" srcOrd="0" destOrd="0" presId="urn:microsoft.com/office/officeart/2005/8/layout/orgChart1"/>
    <dgm:cxn modelId="{5BAC34DE-9C7B-4170-A058-D8D72D8CFA4D}" type="presParOf" srcId="{5DA1412E-4BE1-4BD6-AEE9-11C41B075D96}" destId="{6E57AD78-7FD7-49FA-A06F-04E680B28E1C}" srcOrd="1" destOrd="0" presId="urn:microsoft.com/office/officeart/2005/8/layout/orgChart1"/>
    <dgm:cxn modelId="{E3511EE2-1671-4DEA-A8C8-CA01B301F2BC}" type="presParOf" srcId="{6E57AD78-7FD7-49FA-A06F-04E680B28E1C}" destId="{67A1C87E-C5B5-4164-A271-FFFA1522251A}" srcOrd="0" destOrd="0" presId="urn:microsoft.com/office/officeart/2005/8/layout/orgChart1"/>
    <dgm:cxn modelId="{D68BEFA2-E340-43F4-B316-2DD3F13ABF8D}" type="presParOf" srcId="{67A1C87E-C5B5-4164-A271-FFFA1522251A}" destId="{488B52F8-7BC1-48D6-B95A-9E03ECC0EDF6}" srcOrd="0" destOrd="0" presId="urn:microsoft.com/office/officeart/2005/8/layout/orgChart1"/>
    <dgm:cxn modelId="{C81323CD-EEA2-435A-B321-6C5E4070D1A5}" type="presParOf" srcId="{67A1C87E-C5B5-4164-A271-FFFA1522251A}" destId="{822A98E1-8C0B-4FEB-A8D6-C3F119683118}" srcOrd="1" destOrd="0" presId="urn:microsoft.com/office/officeart/2005/8/layout/orgChart1"/>
    <dgm:cxn modelId="{6AD4F880-47CC-4581-AA24-BE5D7F003521}" type="presParOf" srcId="{6E57AD78-7FD7-49FA-A06F-04E680B28E1C}" destId="{F933099C-F301-4C7A-ADF0-FA8702A488C7}" srcOrd="1" destOrd="0" presId="urn:microsoft.com/office/officeart/2005/8/layout/orgChart1"/>
    <dgm:cxn modelId="{E28DC262-744B-40B6-8FC8-30704EF10A20}" type="presParOf" srcId="{6E57AD78-7FD7-49FA-A06F-04E680B28E1C}" destId="{8ADA2B0F-5D61-41FA-87EC-040041B21186}" srcOrd="2" destOrd="0" presId="urn:microsoft.com/office/officeart/2005/8/layout/orgChart1"/>
    <dgm:cxn modelId="{D89F360F-E139-4EC7-8A95-1A6E792CF0A0}" type="presParOf" srcId="{5DA1412E-4BE1-4BD6-AEE9-11C41B075D96}" destId="{236E8EEE-8FEF-483B-9A20-CCD5DE97B508}" srcOrd="2" destOrd="0" presId="urn:microsoft.com/office/officeart/2005/8/layout/orgChart1"/>
    <dgm:cxn modelId="{21BAFC35-4A55-4FB7-B356-B41E507BAEDC}" type="presParOf" srcId="{5DA1412E-4BE1-4BD6-AEE9-11C41B075D96}" destId="{57959BC9-2824-41BE-B178-1440DD56BACD}" srcOrd="3" destOrd="0" presId="urn:microsoft.com/office/officeart/2005/8/layout/orgChart1"/>
    <dgm:cxn modelId="{3B479BB5-DC77-4F4F-B6FF-35583407F3D6}" type="presParOf" srcId="{57959BC9-2824-41BE-B178-1440DD56BACD}" destId="{98DB1030-F425-44E3-B18D-23DFB15154AE}" srcOrd="0" destOrd="0" presId="urn:microsoft.com/office/officeart/2005/8/layout/orgChart1"/>
    <dgm:cxn modelId="{BE76382B-4235-4575-92D6-6F753A256A37}" type="presParOf" srcId="{98DB1030-F425-44E3-B18D-23DFB15154AE}" destId="{2489065B-0EB9-44E3-822C-1866EAC931C0}" srcOrd="0" destOrd="0" presId="urn:microsoft.com/office/officeart/2005/8/layout/orgChart1"/>
    <dgm:cxn modelId="{DEE0C98F-1E81-4F5B-AF58-0C3C8804269C}" type="presParOf" srcId="{98DB1030-F425-44E3-B18D-23DFB15154AE}" destId="{B94D1730-D921-49DC-96FF-0E0CF65D3A51}" srcOrd="1" destOrd="0" presId="urn:microsoft.com/office/officeart/2005/8/layout/orgChart1"/>
    <dgm:cxn modelId="{9E74972E-ACE5-420F-A3BB-221B419D490C}" type="presParOf" srcId="{57959BC9-2824-41BE-B178-1440DD56BACD}" destId="{F64D6ABC-B1EA-48E8-A41A-36863A74EB59}" srcOrd="1" destOrd="0" presId="urn:microsoft.com/office/officeart/2005/8/layout/orgChart1"/>
    <dgm:cxn modelId="{0F1F7F6F-88B3-4924-8121-996160F116F1}" type="presParOf" srcId="{57959BC9-2824-41BE-B178-1440DD56BACD}" destId="{7547B0A8-1F3F-4C67-8440-744E8987881C}" srcOrd="2" destOrd="0" presId="urn:microsoft.com/office/officeart/2005/8/layout/orgChart1"/>
    <dgm:cxn modelId="{30995BE4-9483-4AE6-9CC8-195A9A934B05}" type="presParOf" srcId="{5DA1412E-4BE1-4BD6-AEE9-11C41B075D96}" destId="{B1D5CE4A-BF61-44E1-B63A-88B76AACA94A}" srcOrd="4" destOrd="0" presId="urn:microsoft.com/office/officeart/2005/8/layout/orgChart1"/>
    <dgm:cxn modelId="{01C301D7-061A-42B7-9CD4-A820D5616059}" type="presParOf" srcId="{5DA1412E-4BE1-4BD6-AEE9-11C41B075D96}" destId="{C7415C0F-EB06-4B0B-942B-1BF93D46448B}" srcOrd="5" destOrd="0" presId="urn:microsoft.com/office/officeart/2005/8/layout/orgChart1"/>
    <dgm:cxn modelId="{34E14D6D-D254-449B-A86F-16B3777487C2}" type="presParOf" srcId="{C7415C0F-EB06-4B0B-942B-1BF93D46448B}" destId="{BFC157FB-A2E8-4CDB-9D72-80CFBE3CD007}" srcOrd="0" destOrd="0" presId="urn:microsoft.com/office/officeart/2005/8/layout/orgChart1"/>
    <dgm:cxn modelId="{C96C4B84-87BA-4D19-9D9C-091ADF75DEB8}" type="presParOf" srcId="{BFC157FB-A2E8-4CDB-9D72-80CFBE3CD007}" destId="{1D333231-8FC1-45A9-9621-336303C233C3}" srcOrd="0" destOrd="0" presId="urn:microsoft.com/office/officeart/2005/8/layout/orgChart1"/>
    <dgm:cxn modelId="{0E0D5C89-E614-4C53-A1C0-624557B240D6}" type="presParOf" srcId="{BFC157FB-A2E8-4CDB-9D72-80CFBE3CD007}" destId="{19AA6D03-384C-48BB-95B2-8E7D987343E6}" srcOrd="1" destOrd="0" presId="urn:microsoft.com/office/officeart/2005/8/layout/orgChart1"/>
    <dgm:cxn modelId="{B24ADE88-018A-40CD-A000-E2EEC298F013}" type="presParOf" srcId="{C7415C0F-EB06-4B0B-942B-1BF93D46448B}" destId="{315EAAA1-1F24-4673-B7C8-5DE5A380F55A}" srcOrd="1" destOrd="0" presId="urn:microsoft.com/office/officeart/2005/8/layout/orgChart1"/>
    <dgm:cxn modelId="{23DCFD7D-7E48-4F9A-AD66-6F1F6108FDBD}" type="presParOf" srcId="{C7415C0F-EB06-4B0B-942B-1BF93D46448B}" destId="{4E6E388A-58C2-4E76-9440-25B931D8DB21}" srcOrd="2" destOrd="0" presId="urn:microsoft.com/office/officeart/2005/8/layout/orgChart1"/>
    <dgm:cxn modelId="{720FC2EB-AF97-4488-9603-DA5891561440}" type="presParOf" srcId="{5DA1412E-4BE1-4BD6-AEE9-11C41B075D96}" destId="{084C56F2-1BAE-400A-9EA0-AF801A706B26}" srcOrd="6" destOrd="0" presId="urn:microsoft.com/office/officeart/2005/8/layout/orgChart1"/>
    <dgm:cxn modelId="{785D58F4-993C-45C6-AB77-286836C2A9B8}" type="presParOf" srcId="{5DA1412E-4BE1-4BD6-AEE9-11C41B075D96}" destId="{F18DFEB6-51AA-4375-ACB7-FD7364AEFA08}" srcOrd="7" destOrd="0" presId="urn:microsoft.com/office/officeart/2005/8/layout/orgChart1"/>
    <dgm:cxn modelId="{D6D542A4-51F8-49F5-9998-4999B61E3EFB}" type="presParOf" srcId="{F18DFEB6-51AA-4375-ACB7-FD7364AEFA08}" destId="{8C58F4D9-3D02-44F3-84C9-0BCAD6B477DF}" srcOrd="0" destOrd="0" presId="urn:microsoft.com/office/officeart/2005/8/layout/orgChart1"/>
    <dgm:cxn modelId="{BD6708D0-4871-4969-869E-EE487F4A7B9F}" type="presParOf" srcId="{8C58F4D9-3D02-44F3-84C9-0BCAD6B477DF}" destId="{84235ED9-B54D-4FC9-A0AF-1717D237381E}" srcOrd="0" destOrd="0" presId="urn:microsoft.com/office/officeart/2005/8/layout/orgChart1"/>
    <dgm:cxn modelId="{25746EDE-D339-4A17-9C37-0D30FB4BFD68}" type="presParOf" srcId="{8C58F4D9-3D02-44F3-84C9-0BCAD6B477DF}" destId="{5D1DDA9D-D10B-4715-9D28-077FEDD74E47}" srcOrd="1" destOrd="0" presId="urn:microsoft.com/office/officeart/2005/8/layout/orgChart1"/>
    <dgm:cxn modelId="{817741CA-4BF1-46BC-BF26-9901EE4CBF5F}" type="presParOf" srcId="{F18DFEB6-51AA-4375-ACB7-FD7364AEFA08}" destId="{E5C5554A-3F5C-41F8-BBC9-ACE939FCBD5D}" srcOrd="1" destOrd="0" presId="urn:microsoft.com/office/officeart/2005/8/layout/orgChart1"/>
    <dgm:cxn modelId="{A0FCE639-FA3E-453C-B6B0-E57FD474DCF5}" type="presParOf" srcId="{F18DFEB6-51AA-4375-ACB7-FD7364AEFA08}" destId="{59A37C0B-085C-4C3F-8A84-3F3825E7702D}" srcOrd="2" destOrd="0" presId="urn:microsoft.com/office/officeart/2005/8/layout/orgChart1"/>
    <dgm:cxn modelId="{1C567A64-C0F5-4E20-8020-5F9FE03968DD}" type="presParOf" srcId="{5DA1412E-4BE1-4BD6-AEE9-11C41B075D96}" destId="{5599F318-699C-43F5-9BFE-5519A133FBEB}" srcOrd="8" destOrd="0" presId="urn:microsoft.com/office/officeart/2005/8/layout/orgChart1"/>
    <dgm:cxn modelId="{DB4854B3-92A4-4E1E-8257-45DB30645144}" type="presParOf" srcId="{5DA1412E-4BE1-4BD6-AEE9-11C41B075D96}" destId="{F81833C9-8658-4E40-8C5A-F257783EA586}" srcOrd="9" destOrd="0" presId="urn:microsoft.com/office/officeart/2005/8/layout/orgChart1"/>
    <dgm:cxn modelId="{E3E5010E-2D3D-4076-958E-67111D3EDAFD}" type="presParOf" srcId="{F81833C9-8658-4E40-8C5A-F257783EA586}" destId="{79C29DEA-3F54-4D42-9EC4-0722D6F8C348}" srcOrd="0" destOrd="0" presId="urn:microsoft.com/office/officeart/2005/8/layout/orgChart1"/>
    <dgm:cxn modelId="{3EA225AE-778A-4DE0-896D-B442C386C02A}" type="presParOf" srcId="{79C29DEA-3F54-4D42-9EC4-0722D6F8C348}" destId="{9B1DD9B5-8DE5-4F68-A7F9-92DC33285F33}" srcOrd="0" destOrd="0" presId="urn:microsoft.com/office/officeart/2005/8/layout/orgChart1"/>
    <dgm:cxn modelId="{F085097A-6333-44BD-88E6-6651D5422774}" type="presParOf" srcId="{79C29DEA-3F54-4D42-9EC4-0722D6F8C348}" destId="{5D1E85F4-4BC6-4A20-9E01-4783DEF395C0}" srcOrd="1" destOrd="0" presId="urn:microsoft.com/office/officeart/2005/8/layout/orgChart1"/>
    <dgm:cxn modelId="{5D0944A6-E2B7-4336-8517-1F8260326712}" type="presParOf" srcId="{F81833C9-8658-4E40-8C5A-F257783EA586}" destId="{EA962841-C566-4703-A019-BB555ACE9421}" srcOrd="1" destOrd="0" presId="urn:microsoft.com/office/officeart/2005/8/layout/orgChart1"/>
    <dgm:cxn modelId="{E8E80BEA-E2A4-44DF-94C5-CA3D404A5FA3}" type="presParOf" srcId="{F81833C9-8658-4E40-8C5A-F257783EA586}" destId="{8662286E-E8A4-4682-8BD6-B8F9C127A485}" srcOrd="2" destOrd="0" presId="urn:microsoft.com/office/officeart/2005/8/layout/orgChart1"/>
    <dgm:cxn modelId="{785F5012-E829-4AC7-812A-DC7AC5125D6B}" type="presParOf" srcId="{5DA1412E-4BE1-4BD6-AEE9-11C41B075D96}" destId="{0ACA69D5-514B-4D34-A1C5-2B25CC57B7E4}" srcOrd="10" destOrd="0" presId="urn:microsoft.com/office/officeart/2005/8/layout/orgChart1"/>
    <dgm:cxn modelId="{A85133BC-AF01-4478-AB54-E9C513F3D884}" type="presParOf" srcId="{5DA1412E-4BE1-4BD6-AEE9-11C41B075D96}" destId="{B647B9CA-6B21-4BFB-951C-CB088069CB3D}" srcOrd="11" destOrd="0" presId="urn:microsoft.com/office/officeart/2005/8/layout/orgChart1"/>
    <dgm:cxn modelId="{961FC722-25FE-4306-8C1D-D73AC3C60840}" type="presParOf" srcId="{B647B9CA-6B21-4BFB-951C-CB088069CB3D}" destId="{A481B50A-6060-45CC-B8F9-D349AA5B9216}" srcOrd="0" destOrd="0" presId="urn:microsoft.com/office/officeart/2005/8/layout/orgChart1"/>
    <dgm:cxn modelId="{8D8004D7-D21E-442C-8211-4744C6BB119D}" type="presParOf" srcId="{A481B50A-6060-45CC-B8F9-D349AA5B9216}" destId="{4FB6FB9E-FE28-4959-9591-140971E56F14}" srcOrd="0" destOrd="0" presId="urn:microsoft.com/office/officeart/2005/8/layout/orgChart1"/>
    <dgm:cxn modelId="{05FFA69B-3FB1-4B68-8D3D-DFDE8FB90172}" type="presParOf" srcId="{A481B50A-6060-45CC-B8F9-D349AA5B9216}" destId="{6FAE3980-5E6E-4979-853F-DB2AD47CD7F1}" srcOrd="1" destOrd="0" presId="urn:microsoft.com/office/officeart/2005/8/layout/orgChart1"/>
    <dgm:cxn modelId="{2BC1DB29-92F4-4C49-8835-22E87B16AB1D}" type="presParOf" srcId="{B647B9CA-6B21-4BFB-951C-CB088069CB3D}" destId="{30A6D905-DD94-4D05-9801-DF085D0E4884}" srcOrd="1" destOrd="0" presId="urn:microsoft.com/office/officeart/2005/8/layout/orgChart1"/>
    <dgm:cxn modelId="{4A5002E7-2825-44AA-AD9E-3592E7F98822}" type="presParOf" srcId="{B647B9CA-6B21-4BFB-951C-CB088069CB3D}" destId="{51FA3BAE-BF08-404A-8932-B3B330CC3A24}" srcOrd="2" destOrd="0" presId="urn:microsoft.com/office/officeart/2005/8/layout/orgChart1"/>
    <dgm:cxn modelId="{3E245A93-CC86-43FF-9E85-7D1948347205}" type="presParOf" srcId="{39B02333-5493-498E-A0A1-26D0ACF98E87}" destId="{E13BF861-201E-498D-AF82-5E08703BC448}" srcOrd="10" destOrd="0" presId="urn:microsoft.com/office/officeart/2005/8/layout/orgChart1"/>
    <dgm:cxn modelId="{01F7EA57-C290-4DA2-B2AD-6D7EB8E61863}" type="presParOf" srcId="{39B02333-5493-498E-A0A1-26D0ACF98E87}" destId="{7E178FCA-4A68-4F99-8855-39E68261DABC}" srcOrd="11" destOrd="0" presId="urn:microsoft.com/office/officeart/2005/8/layout/orgChart1"/>
    <dgm:cxn modelId="{964058D4-A142-42ED-8ACF-2B112AD759E6}" type="presParOf" srcId="{7E178FCA-4A68-4F99-8855-39E68261DABC}" destId="{8F72CC1C-687E-43EF-812E-A4C7B862D3D7}" srcOrd="0" destOrd="0" presId="urn:microsoft.com/office/officeart/2005/8/layout/orgChart1"/>
    <dgm:cxn modelId="{211A9C3D-C829-493B-A2C2-2F66C2E597E5}" type="presParOf" srcId="{8F72CC1C-687E-43EF-812E-A4C7B862D3D7}" destId="{640F25EC-F0A3-4BB0-8117-DD78298E66A2}" srcOrd="0" destOrd="0" presId="urn:microsoft.com/office/officeart/2005/8/layout/orgChart1"/>
    <dgm:cxn modelId="{E44649E9-BE7B-4EFD-B47A-0CF5E0B7565A}" type="presParOf" srcId="{8F72CC1C-687E-43EF-812E-A4C7B862D3D7}" destId="{950C7B7B-315B-4A75-959E-7CF4CE938A16}" srcOrd="1" destOrd="0" presId="urn:microsoft.com/office/officeart/2005/8/layout/orgChart1"/>
    <dgm:cxn modelId="{1587F534-F31B-44E9-A861-E0F694885888}" type="presParOf" srcId="{7E178FCA-4A68-4F99-8855-39E68261DABC}" destId="{C48157F6-B5CF-432C-B01C-59946C2D3BAA}" srcOrd="1" destOrd="0" presId="urn:microsoft.com/office/officeart/2005/8/layout/orgChart1"/>
    <dgm:cxn modelId="{470804CA-7E18-408E-9DA1-14CD36909113}" type="presParOf" srcId="{7E178FCA-4A68-4F99-8855-39E68261DABC}" destId="{148FBCE9-8754-420C-9A44-08CEAE55977E}" srcOrd="2" destOrd="0" presId="urn:microsoft.com/office/officeart/2005/8/layout/orgChart1"/>
    <dgm:cxn modelId="{E05E41FB-E565-4971-8F84-AE90B0B41E44}" type="presParOf" srcId="{148FBCE9-8754-420C-9A44-08CEAE55977E}" destId="{A34F4113-C668-4605-BC3A-61BF39B71D1F}" srcOrd="0" destOrd="0" presId="urn:microsoft.com/office/officeart/2005/8/layout/orgChart1"/>
    <dgm:cxn modelId="{9DC1B067-00BE-4682-8EB6-00E592722A8A}" type="presParOf" srcId="{148FBCE9-8754-420C-9A44-08CEAE55977E}" destId="{AACE625F-F98D-4167-BA71-A4B44A308844}" srcOrd="1" destOrd="0" presId="urn:microsoft.com/office/officeart/2005/8/layout/orgChart1"/>
    <dgm:cxn modelId="{52B019A7-AB3D-4D75-9328-3420046CDC3A}" type="presParOf" srcId="{AACE625F-F98D-4167-BA71-A4B44A308844}" destId="{732F1FA7-6BD2-4D76-9ED2-7D448A9A74A9}" srcOrd="0" destOrd="0" presId="urn:microsoft.com/office/officeart/2005/8/layout/orgChart1"/>
    <dgm:cxn modelId="{5E58C52C-F258-4B78-B8EE-55D304ECA555}" type="presParOf" srcId="{732F1FA7-6BD2-4D76-9ED2-7D448A9A74A9}" destId="{1ADB618B-9F2B-4382-93DC-90A9196FDF4B}" srcOrd="0" destOrd="0" presId="urn:microsoft.com/office/officeart/2005/8/layout/orgChart1"/>
    <dgm:cxn modelId="{6B99371A-14E3-41D2-840B-B9188610A96C}" type="presParOf" srcId="{732F1FA7-6BD2-4D76-9ED2-7D448A9A74A9}" destId="{EB30E85E-24E1-488B-A881-7C1260181E25}" srcOrd="1" destOrd="0" presId="urn:microsoft.com/office/officeart/2005/8/layout/orgChart1"/>
    <dgm:cxn modelId="{8696038D-1CBC-4E83-86FD-A00259FB8A60}" type="presParOf" srcId="{AACE625F-F98D-4167-BA71-A4B44A308844}" destId="{EBEB7661-35EE-443F-B417-106D945DF848}" srcOrd="1" destOrd="0" presId="urn:microsoft.com/office/officeart/2005/8/layout/orgChart1"/>
    <dgm:cxn modelId="{2C41E095-E636-4DB8-B0A3-67E42212E967}" type="presParOf" srcId="{AACE625F-F98D-4167-BA71-A4B44A308844}" destId="{A03EE77A-A98A-4CB8-85D4-58B3748F986F}" srcOrd="2" destOrd="0" presId="urn:microsoft.com/office/officeart/2005/8/layout/orgChart1"/>
    <dgm:cxn modelId="{07E17969-ED5D-46A2-92DA-784547FBD753}" type="presParOf" srcId="{148FBCE9-8754-420C-9A44-08CEAE55977E}" destId="{D513A727-6551-4593-8404-4CBC9250CFE4}" srcOrd="2" destOrd="0" presId="urn:microsoft.com/office/officeart/2005/8/layout/orgChart1"/>
    <dgm:cxn modelId="{B1641BF7-858D-4492-BC60-ECC344B8EAEC}" type="presParOf" srcId="{148FBCE9-8754-420C-9A44-08CEAE55977E}" destId="{0DAEC2EA-1FCD-45FD-BF4A-A2142E7DE6FB}" srcOrd="3" destOrd="0" presId="urn:microsoft.com/office/officeart/2005/8/layout/orgChart1"/>
    <dgm:cxn modelId="{26D67720-FBBC-45FD-BE01-27C5F6B1A1E3}" type="presParOf" srcId="{0DAEC2EA-1FCD-45FD-BF4A-A2142E7DE6FB}" destId="{A3607E15-3DA7-4BA8-A980-F73D91DBFF1C}" srcOrd="0" destOrd="0" presId="urn:microsoft.com/office/officeart/2005/8/layout/orgChart1"/>
    <dgm:cxn modelId="{481063B1-62E7-419E-B506-9FA2BB843FDA}" type="presParOf" srcId="{A3607E15-3DA7-4BA8-A980-F73D91DBFF1C}" destId="{B8C653F1-5267-4E7D-8747-EBA62A5606F3}" srcOrd="0" destOrd="0" presId="urn:microsoft.com/office/officeart/2005/8/layout/orgChart1"/>
    <dgm:cxn modelId="{357607DB-0E15-4654-A9B1-92371969A43C}" type="presParOf" srcId="{A3607E15-3DA7-4BA8-A980-F73D91DBFF1C}" destId="{BD6B51A6-A83D-47E0-BF2D-A074BA67541F}" srcOrd="1" destOrd="0" presId="urn:microsoft.com/office/officeart/2005/8/layout/orgChart1"/>
    <dgm:cxn modelId="{094AF020-AA5E-4E13-A693-5CA6B4B15520}" type="presParOf" srcId="{0DAEC2EA-1FCD-45FD-BF4A-A2142E7DE6FB}" destId="{1563217D-A2AE-4854-905F-B3C4FDB36728}" srcOrd="1" destOrd="0" presId="urn:microsoft.com/office/officeart/2005/8/layout/orgChart1"/>
    <dgm:cxn modelId="{D5E60A59-FA8E-41A3-B15F-158CF1F591EF}" type="presParOf" srcId="{0DAEC2EA-1FCD-45FD-BF4A-A2142E7DE6FB}" destId="{227AA5CE-0CA7-48FB-B9EF-ADEEC3246FCC}" srcOrd="2" destOrd="0" presId="urn:microsoft.com/office/officeart/2005/8/layout/orgChart1"/>
    <dgm:cxn modelId="{D59A5316-375C-4A1D-AAE8-5887C48C3B7E}" type="presParOf" srcId="{CED90AE5-E3AC-464B-BED7-0C20944A577F}" destId="{D630937F-134F-4332-B79D-50719C786209}" srcOrd="2" destOrd="0" presId="urn:microsoft.com/office/officeart/2005/8/layout/orgChart1"/>
    <dgm:cxn modelId="{3FCD7486-23B4-4B6F-B9BD-682EDA6E5966}" type="presParOf" srcId="{D630937F-134F-4332-B79D-50719C786209}" destId="{024A437A-069F-4D67-8633-F4FC7933B614}" srcOrd="0" destOrd="0" presId="urn:microsoft.com/office/officeart/2005/8/layout/orgChart1"/>
    <dgm:cxn modelId="{D8B9C9F1-A1F0-4EEE-9CFD-AFD1786172C6}" type="presParOf" srcId="{D630937F-134F-4332-B79D-50719C786209}" destId="{7EF3FB01-256D-4180-8F82-8F6EE9F81F3D}" srcOrd="1" destOrd="0" presId="urn:microsoft.com/office/officeart/2005/8/layout/orgChart1"/>
    <dgm:cxn modelId="{67467BE8-8B0C-40E6-8155-79141BD8CC60}" type="presParOf" srcId="{7EF3FB01-256D-4180-8F82-8F6EE9F81F3D}" destId="{4D9A8BE3-048F-4F0B-88C2-5132FDA22077}" srcOrd="0" destOrd="0" presId="urn:microsoft.com/office/officeart/2005/8/layout/orgChart1"/>
    <dgm:cxn modelId="{362B95F0-05C2-4827-BD83-B59182103B48}" type="presParOf" srcId="{4D9A8BE3-048F-4F0B-88C2-5132FDA22077}" destId="{343019F5-4A8F-4CF0-B13E-845F3D4996AE}" srcOrd="0" destOrd="0" presId="urn:microsoft.com/office/officeart/2005/8/layout/orgChart1"/>
    <dgm:cxn modelId="{E835036D-7FCF-4843-8D39-C91690B5775C}" type="presParOf" srcId="{4D9A8BE3-048F-4F0B-88C2-5132FDA22077}" destId="{7499FB29-EBF0-4E18-B7A5-788A308FF979}" srcOrd="1" destOrd="0" presId="urn:microsoft.com/office/officeart/2005/8/layout/orgChart1"/>
    <dgm:cxn modelId="{CDDD6EF2-1BE5-45AC-BFFE-72D0307F5A15}" type="presParOf" srcId="{7EF3FB01-256D-4180-8F82-8F6EE9F81F3D}" destId="{8E19D89F-7DA6-4B69-84D6-9386526D415C}" srcOrd="1" destOrd="0" presId="urn:microsoft.com/office/officeart/2005/8/layout/orgChart1"/>
    <dgm:cxn modelId="{4D9379E5-008C-4FD1-AC0C-9A499351B3A1}" type="presParOf" srcId="{7EF3FB01-256D-4180-8F82-8F6EE9F81F3D}" destId="{2B5299B6-3364-4137-8F24-451AED41487D}" srcOrd="2" destOrd="0" presId="urn:microsoft.com/office/officeart/2005/8/layout/orgChart1"/>
    <dgm:cxn modelId="{104FF8F6-B210-48BE-86B1-2D6E6278221B}" type="presParOf" srcId="{2B5299B6-3364-4137-8F24-451AED41487D}" destId="{8BB095E7-2EE6-4719-9DC6-EA1674A9CF99}" srcOrd="0" destOrd="0" presId="urn:microsoft.com/office/officeart/2005/8/layout/orgChart1"/>
    <dgm:cxn modelId="{CC1D633C-86BB-4C62-8ADB-53873E217510}" type="presParOf" srcId="{2B5299B6-3364-4137-8F24-451AED41487D}" destId="{62873B91-74C6-44DE-B9CA-2EB8DC2A6689}" srcOrd="1" destOrd="0" presId="urn:microsoft.com/office/officeart/2005/8/layout/orgChart1"/>
    <dgm:cxn modelId="{F2DF951F-9364-4572-83D7-DC3C48B88838}" type="presParOf" srcId="{62873B91-74C6-44DE-B9CA-2EB8DC2A6689}" destId="{C561C971-9AE1-44C7-AF91-F7D66F5AA5A7}" srcOrd="0" destOrd="0" presId="urn:microsoft.com/office/officeart/2005/8/layout/orgChart1"/>
    <dgm:cxn modelId="{7F519608-502C-400A-A473-3C1EFC3CB796}" type="presParOf" srcId="{C561C971-9AE1-44C7-AF91-F7D66F5AA5A7}" destId="{ADE01675-4B85-444C-ADEB-CCA3CE7E1169}" srcOrd="0" destOrd="0" presId="urn:microsoft.com/office/officeart/2005/8/layout/orgChart1"/>
    <dgm:cxn modelId="{496CFB4F-D663-4FCB-B206-EDBAF7348D5B}" type="presParOf" srcId="{C561C971-9AE1-44C7-AF91-F7D66F5AA5A7}" destId="{2F44CE93-64B7-43E7-850C-C8D2B78D3D58}" srcOrd="1" destOrd="0" presId="urn:microsoft.com/office/officeart/2005/8/layout/orgChart1"/>
    <dgm:cxn modelId="{A8C4E065-243E-458B-ABDD-35D742B2CB6B}" type="presParOf" srcId="{62873B91-74C6-44DE-B9CA-2EB8DC2A6689}" destId="{63CEB75A-7030-4DC1-95D1-661594B4469B}" srcOrd="1" destOrd="0" presId="urn:microsoft.com/office/officeart/2005/8/layout/orgChart1"/>
    <dgm:cxn modelId="{34FCB076-EBA4-40AD-BE4F-61F6E5B10567}" type="presParOf" srcId="{62873B91-74C6-44DE-B9CA-2EB8DC2A6689}" destId="{53F60651-746E-46A8-B384-98330C5A6E09}" srcOrd="2" destOrd="0" presId="urn:microsoft.com/office/officeart/2005/8/layout/orgChart1"/>
    <dgm:cxn modelId="{16F76F20-C9F8-49BE-A2D8-7E2140DCFA23}" type="presParOf" srcId="{2B5299B6-3364-4137-8F24-451AED41487D}" destId="{60EB41C6-4B80-4AD1-81E2-95D6478A2831}" srcOrd="2" destOrd="0" presId="urn:microsoft.com/office/officeart/2005/8/layout/orgChart1"/>
    <dgm:cxn modelId="{85972533-BC20-403A-97E2-C4DBF7EBB52F}" type="presParOf" srcId="{2B5299B6-3364-4137-8F24-451AED41487D}" destId="{AA53D824-4BF7-45D8-AE66-F0E6AF2D533A}" srcOrd="3" destOrd="0" presId="urn:microsoft.com/office/officeart/2005/8/layout/orgChart1"/>
    <dgm:cxn modelId="{0899C3D9-9345-4081-9961-D760D7D575F4}" type="presParOf" srcId="{AA53D824-4BF7-45D8-AE66-F0E6AF2D533A}" destId="{A770A519-9A60-4034-B702-8F4F2A98AAF9}" srcOrd="0" destOrd="0" presId="urn:microsoft.com/office/officeart/2005/8/layout/orgChart1"/>
    <dgm:cxn modelId="{C027F5AF-A23C-4148-9B54-FF70FD982DF3}" type="presParOf" srcId="{A770A519-9A60-4034-B702-8F4F2A98AAF9}" destId="{F79C5508-5410-436A-A7CA-419DD54164DC}" srcOrd="0" destOrd="0" presId="urn:microsoft.com/office/officeart/2005/8/layout/orgChart1"/>
    <dgm:cxn modelId="{98E0ED4D-7CB1-4EBE-8EC9-80BBC718FD1F}" type="presParOf" srcId="{A770A519-9A60-4034-B702-8F4F2A98AAF9}" destId="{31E197C5-9477-41A1-B6EF-D942CF8FF806}" srcOrd="1" destOrd="0" presId="urn:microsoft.com/office/officeart/2005/8/layout/orgChart1"/>
    <dgm:cxn modelId="{8456CA3C-F14D-425C-8C37-20A4A1900125}" type="presParOf" srcId="{AA53D824-4BF7-45D8-AE66-F0E6AF2D533A}" destId="{2AF1312F-FFB1-4D8F-B994-255193F1BB1A}" srcOrd="1" destOrd="0" presId="urn:microsoft.com/office/officeart/2005/8/layout/orgChart1"/>
    <dgm:cxn modelId="{5308157E-2C3C-4078-AD65-31AA3D396C08}" type="presParOf" srcId="{AA53D824-4BF7-45D8-AE66-F0E6AF2D533A}" destId="{E3429032-AA1A-468E-8607-3E91F580F2F0}" srcOrd="2" destOrd="0" presId="urn:microsoft.com/office/officeart/2005/8/layout/orgChart1"/>
    <dgm:cxn modelId="{4D809222-5304-4FBB-BBB6-FDB5D7203DAC}" type="presParOf" srcId="{2B5299B6-3364-4137-8F24-451AED41487D}" destId="{49D24D28-DB1E-48FC-A329-9F8FE7DD1BB7}" srcOrd="4" destOrd="0" presId="urn:microsoft.com/office/officeart/2005/8/layout/orgChart1"/>
    <dgm:cxn modelId="{E41716C8-DE96-472C-BE04-4DCB145B28E7}" type="presParOf" srcId="{2B5299B6-3364-4137-8F24-451AED41487D}" destId="{F6B6BFFB-CFCB-4B07-87FA-BA44BEBFD557}" srcOrd="5" destOrd="0" presId="urn:microsoft.com/office/officeart/2005/8/layout/orgChart1"/>
    <dgm:cxn modelId="{132F75A6-4234-45C2-BE44-C9EA101D4C10}" type="presParOf" srcId="{F6B6BFFB-CFCB-4B07-87FA-BA44BEBFD557}" destId="{00FD3E3E-5627-4C6C-8BAE-5A7053E1AB9E}" srcOrd="0" destOrd="0" presId="urn:microsoft.com/office/officeart/2005/8/layout/orgChart1"/>
    <dgm:cxn modelId="{C20EC624-912A-4CCA-A5F1-9903A23FB456}" type="presParOf" srcId="{00FD3E3E-5627-4C6C-8BAE-5A7053E1AB9E}" destId="{B336C152-64AD-44CF-9CA8-9778C871DB65}" srcOrd="0" destOrd="0" presId="urn:microsoft.com/office/officeart/2005/8/layout/orgChart1"/>
    <dgm:cxn modelId="{0CCAE301-8EDE-4183-A8F1-C940E830E05C}" type="presParOf" srcId="{00FD3E3E-5627-4C6C-8BAE-5A7053E1AB9E}" destId="{36C47508-5157-4254-8457-B1EA1BA6D5AE}" srcOrd="1" destOrd="0" presId="urn:microsoft.com/office/officeart/2005/8/layout/orgChart1"/>
    <dgm:cxn modelId="{2C653FC0-77B4-45FC-8F8D-D6FD9AF021B3}" type="presParOf" srcId="{F6B6BFFB-CFCB-4B07-87FA-BA44BEBFD557}" destId="{73FA02E0-D21A-45FD-87B9-2E3FA39E11AE}" srcOrd="1" destOrd="0" presId="urn:microsoft.com/office/officeart/2005/8/layout/orgChart1"/>
    <dgm:cxn modelId="{CFB8B32B-36BF-46E4-A07C-67C80420AF9F}" type="presParOf" srcId="{F6B6BFFB-CFCB-4B07-87FA-BA44BEBFD557}" destId="{94D85D16-D768-4CEC-8943-0869A46FB7EC}" srcOrd="2" destOrd="0" presId="urn:microsoft.com/office/officeart/2005/8/layout/orgChart1"/>
    <dgm:cxn modelId="{D30C228D-5EA7-4B88-A54A-A815E7D8DE42}" type="presParOf" srcId="{D630937F-134F-4332-B79D-50719C786209}" destId="{1A8ED61E-2D00-45D4-BB7C-0002162DFCDC}" srcOrd="2" destOrd="0" presId="urn:microsoft.com/office/officeart/2005/8/layout/orgChart1"/>
    <dgm:cxn modelId="{3D125C27-2D6A-495A-8C96-662BDF280B4F}" type="presParOf" srcId="{D630937F-134F-4332-B79D-50719C786209}" destId="{B99B482A-7D47-4B48-A899-DF76F866B724}" srcOrd="3" destOrd="0" presId="urn:microsoft.com/office/officeart/2005/8/layout/orgChart1"/>
    <dgm:cxn modelId="{460DFD94-142F-4978-ABCD-F11213C75605}" type="presParOf" srcId="{B99B482A-7D47-4B48-A899-DF76F866B724}" destId="{44F82187-060B-4F3E-B1C3-C0648917FEF3}" srcOrd="0" destOrd="0" presId="urn:microsoft.com/office/officeart/2005/8/layout/orgChart1"/>
    <dgm:cxn modelId="{80590DEB-848F-4B1C-A897-E206BBAEC158}" type="presParOf" srcId="{44F82187-060B-4F3E-B1C3-C0648917FEF3}" destId="{242CEE32-4D90-4FC4-A00A-B6B7C8993702}" srcOrd="0" destOrd="0" presId="urn:microsoft.com/office/officeart/2005/8/layout/orgChart1"/>
    <dgm:cxn modelId="{01D6897A-E4F8-4506-BA88-590F0B29DF20}" type="presParOf" srcId="{44F82187-060B-4F3E-B1C3-C0648917FEF3}" destId="{CE819CBC-3F1C-449F-84C5-423B46CF01B7}" srcOrd="1" destOrd="0" presId="urn:microsoft.com/office/officeart/2005/8/layout/orgChart1"/>
    <dgm:cxn modelId="{088F5573-EB30-41C4-A9C0-DE8DDF071F5F}" type="presParOf" srcId="{B99B482A-7D47-4B48-A899-DF76F866B724}" destId="{430B5DB0-8A03-4211-B20E-FBA43E1D8FDE}" srcOrd="1" destOrd="0" presId="urn:microsoft.com/office/officeart/2005/8/layout/orgChart1"/>
    <dgm:cxn modelId="{01F27788-FE45-4342-B4F5-33CDAEEADC84}" type="presParOf" srcId="{B99B482A-7D47-4B48-A899-DF76F866B724}" destId="{D59B6314-CA29-4391-85DD-D736965401C7}" srcOrd="2" destOrd="0" presId="urn:microsoft.com/office/officeart/2005/8/layout/orgChart1"/>
    <dgm:cxn modelId="{602F174E-5EAE-41C2-B421-8CCD86E84A2D}" type="presParOf" srcId="{D59B6314-CA29-4391-85DD-D736965401C7}" destId="{6B582FA2-2D1F-45EC-B47C-09C7E4665B99}" srcOrd="0" destOrd="0" presId="urn:microsoft.com/office/officeart/2005/8/layout/orgChart1"/>
    <dgm:cxn modelId="{6649A38F-9CD6-4E4C-9331-C32AAE309AA2}" type="presParOf" srcId="{D59B6314-CA29-4391-85DD-D736965401C7}" destId="{71CBFE95-F0F5-45A3-977D-0111A03A2773}" srcOrd="1" destOrd="0" presId="urn:microsoft.com/office/officeart/2005/8/layout/orgChart1"/>
    <dgm:cxn modelId="{BB3DB1C1-E4FD-4006-862D-3038A6443BC3}" type="presParOf" srcId="{71CBFE95-F0F5-45A3-977D-0111A03A2773}" destId="{4A36C67E-CCE4-4B65-AF38-905BA8A41AC6}" srcOrd="0" destOrd="0" presId="urn:microsoft.com/office/officeart/2005/8/layout/orgChart1"/>
    <dgm:cxn modelId="{33CA0848-7E99-42E6-919C-8E62EC3A7370}" type="presParOf" srcId="{4A36C67E-CCE4-4B65-AF38-905BA8A41AC6}" destId="{5BDDEBD5-F90D-4981-B384-7E1FBDD3AE44}" srcOrd="0" destOrd="0" presId="urn:microsoft.com/office/officeart/2005/8/layout/orgChart1"/>
    <dgm:cxn modelId="{929648DB-562D-4EBA-AEE2-3F3826B28582}" type="presParOf" srcId="{4A36C67E-CCE4-4B65-AF38-905BA8A41AC6}" destId="{EAF4FE4F-1481-4752-8EC0-366AD6398F7C}" srcOrd="1" destOrd="0" presId="urn:microsoft.com/office/officeart/2005/8/layout/orgChart1"/>
    <dgm:cxn modelId="{4433A64A-1579-4649-B341-FAB76BDE1062}" type="presParOf" srcId="{71CBFE95-F0F5-45A3-977D-0111A03A2773}" destId="{FF04E4F1-6672-426E-A760-3F3ED970309D}" srcOrd="1" destOrd="0" presId="urn:microsoft.com/office/officeart/2005/8/layout/orgChart1"/>
    <dgm:cxn modelId="{C8930974-EC65-44E4-BE61-0A3357E9CDEF}" type="presParOf" srcId="{71CBFE95-F0F5-45A3-977D-0111A03A2773}" destId="{97A15A8B-6AD8-492B-A39D-D63BB2F2AEE7}" srcOrd="2" destOrd="0" presId="urn:microsoft.com/office/officeart/2005/8/layout/orgChart1"/>
    <dgm:cxn modelId="{4AF7A6A3-C35C-4E49-84B0-EA5704F293BA}" type="presParOf" srcId="{D59B6314-CA29-4391-85DD-D736965401C7}" destId="{EDEDF67B-4B8B-4C39-9D08-40BA2C158EBF}" srcOrd="2" destOrd="0" presId="urn:microsoft.com/office/officeart/2005/8/layout/orgChart1"/>
    <dgm:cxn modelId="{397D97EE-20CA-4EBA-B490-2358A921E445}" type="presParOf" srcId="{D59B6314-CA29-4391-85DD-D736965401C7}" destId="{EDA8E6FE-7B1B-4BF0-A373-7E9221F09728}" srcOrd="3" destOrd="0" presId="urn:microsoft.com/office/officeart/2005/8/layout/orgChart1"/>
    <dgm:cxn modelId="{D586F1C2-78F1-4C39-B783-716F1D651787}" type="presParOf" srcId="{EDA8E6FE-7B1B-4BF0-A373-7E9221F09728}" destId="{413B8BD5-3806-4BC9-8580-D027E1E469BE}" srcOrd="0" destOrd="0" presId="urn:microsoft.com/office/officeart/2005/8/layout/orgChart1"/>
    <dgm:cxn modelId="{88851D2F-7E55-49AB-99AF-90E28D584FBD}" type="presParOf" srcId="{413B8BD5-3806-4BC9-8580-D027E1E469BE}" destId="{C512B072-E3DC-4417-9B72-BA206083AC78}" srcOrd="0" destOrd="0" presId="urn:microsoft.com/office/officeart/2005/8/layout/orgChart1"/>
    <dgm:cxn modelId="{30521E5F-E11F-4C8B-8BA3-6D787CDD5048}" type="presParOf" srcId="{413B8BD5-3806-4BC9-8580-D027E1E469BE}" destId="{D2C115AF-2368-48AF-8FC9-F3B4C7F99C2D}" srcOrd="1" destOrd="0" presId="urn:microsoft.com/office/officeart/2005/8/layout/orgChart1"/>
    <dgm:cxn modelId="{7B5EB752-D7ED-46EC-ADD2-CB61E885D9E2}" type="presParOf" srcId="{EDA8E6FE-7B1B-4BF0-A373-7E9221F09728}" destId="{44B6D3CA-7FD5-4D7A-B872-FA81B5D7D871}" srcOrd="1" destOrd="0" presId="urn:microsoft.com/office/officeart/2005/8/layout/orgChart1"/>
    <dgm:cxn modelId="{B4E06CE5-160D-4B0F-908C-8BCA2B9CC985}" type="presParOf" srcId="{EDA8E6FE-7B1B-4BF0-A373-7E9221F09728}" destId="{6569FEC4-6B91-44B0-AE54-F4D33662B690}" srcOrd="2" destOrd="0" presId="urn:microsoft.com/office/officeart/2005/8/layout/orgChart1"/>
    <dgm:cxn modelId="{EECE50B8-467C-41C4-9EE5-352CDA35EB41}" type="presParOf" srcId="{D59B6314-CA29-4391-85DD-D736965401C7}" destId="{887E8AF5-CD52-4058-883E-98059B67E844}" srcOrd="4" destOrd="0" presId="urn:microsoft.com/office/officeart/2005/8/layout/orgChart1"/>
    <dgm:cxn modelId="{9CBFC087-57F1-44D8-AFAE-01E552246726}" type="presParOf" srcId="{D59B6314-CA29-4391-85DD-D736965401C7}" destId="{33D0B002-7F64-453D-8A85-8B27606DB93F}" srcOrd="5" destOrd="0" presId="urn:microsoft.com/office/officeart/2005/8/layout/orgChart1"/>
    <dgm:cxn modelId="{BE817CA2-BCE0-4F27-BB17-D4993350359A}" type="presParOf" srcId="{33D0B002-7F64-453D-8A85-8B27606DB93F}" destId="{113CB8B0-4580-4F3A-8F3F-5F2FAAF59607}" srcOrd="0" destOrd="0" presId="urn:microsoft.com/office/officeart/2005/8/layout/orgChart1"/>
    <dgm:cxn modelId="{B0A9F943-B98E-469E-9C4E-9B7199B7BC90}" type="presParOf" srcId="{113CB8B0-4580-4F3A-8F3F-5F2FAAF59607}" destId="{22DE0015-9663-41CE-B4FE-90C44A37C194}" srcOrd="0" destOrd="0" presId="urn:microsoft.com/office/officeart/2005/8/layout/orgChart1"/>
    <dgm:cxn modelId="{DDBF8F68-0D30-407C-9FA9-DC89F6BEEB31}" type="presParOf" srcId="{113CB8B0-4580-4F3A-8F3F-5F2FAAF59607}" destId="{8D9FB4FE-C9EB-425C-B0D8-3001851F927A}" srcOrd="1" destOrd="0" presId="urn:microsoft.com/office/officeart/2005/8/layout/orgChart1"/>
    <dgm:cxn modelId="{EB9FD8DE-AA10-4673-9ADF-80CD27333497}" type="presParOf" srcId="{33D0B002-7F64-453D-8A85-8B27606DB93F}" destId="{079A21F9-57CE-48DA-9464-7581828B6BE4}" srcOrd="1" destOrd="0" presId="urn:microsoft.com/office/officeart/2005/8/layout/orgChart1"/>
    <dgm:cxn modelId="{984E9483-A0AD-4534-8485-02446D9501FD}" type="presParOf" srcId="{33D0B002-7F64-453D-8A85-8B27606DB93F}" destId="{4A1B6A79-6001-4361-9EF7-0490514C94D4}" srcOrd="2" destOrd="0" presId="urn:microsoft.com/office/officeart/2005/8/layout/orgChart1"/>
    <dgm:cxn modelId="{B9692794-3B15-4671-8237-A0CF03FCB624}" type="presParOf" srcId="{D59B6314-CA29-4391-85DD-D736965401C7}" destId="{9E1A79EC-4418-4803-A2B7-4FDFE2820669}" srcOrd="6" destOrd="0" presId="urn:microsoft.com/office/officeart/2005/8/layout/orgChart1"/>
    <dgm:cxn modelId="{01F682B9-AEAD-4DDB-861F-1A70214076CE}" type="presParOf" srcId="{D59B6314-CA29-4391-85DD-D736965401C7}" destId="{59FB0830-2962-4A29-BB19-84CC0705A972}" srcOrd="7" destOrd="0" presId="urn:microsoft.com/office/officeart/2005/8/layout/orgChart1"/>
    <dgm:cxn modelId="{CACBCBAA-DE27-417C-82D1-B5D9F1A64F85}" type="presParOf" srcId="{59FB0830-2962-4A29-BB19-84CC0705A972}" destId="{F3A16FAF-ABA0-4BB9-B63D-4B8D281649D0}" srcOrd="0" destOrd="0" presId="urn:microsoft.com/office/officeart/2005/8/layout/orgChart1"/>
    <dgm:cxn modelId="{24192EB8-F37D-4540-BFD6-70625B4C9E8F}" type="presParOf" srcId="{F3A16FAF-ABA0-4BB9-B63D-4B8D281649D0}" destId="{2BAB872C-52EC-46D8-A8CC-145E18401261}" srcOrd="0" destOrd="0" presId="urn:microsoft.com/office/officeart/2005/8/layout/orgChart1"/>
    <dgm:cxn modelId="{959D1480-004F-484F-AF15-25E71D15228C}" type="presParOf" srcId="{F3A16FAF-ABA0-4BB9-B63D-4B8D281649D0}" destId="{4E6EDC62-FAB2-42F5-A3D2-4F490BAC7E55}" srcOrd="1" destOrd="0" presId="urn:microsoft.com/office/officeart/2005/8/layout/orgChart1"/>
    <dgm:cxn modelId="{88B4EBF7-823D-4877-9565-2A22F88F96CC}" type="presParOf" srcId="{59FB0830-2962-4A29-BB19-84CC0705A972}" destId="{3B96E105-70E9-4F8B-909D-B8FCD6ED63E4}" srcOrd="1" destOrd="0" presId="urn:microsoft.com/office/officeart/2005/8/layout/orgChart1"/>
    <dgm:cxn modelId="{57C38B79-7D3A-4D1D-9390-2C89F8DD90DA}" type="presParOf" srcId="{59FB0830-2962-4A29-BB19-84CC0705A972}" destId="{F00FE49D-F954-4ACD-97FC-9DD14A8ADA13}" srcOrd="2" destOrd="0" presId="urn:microsoft.com/office/officeart/2005/8/layout/orgChart1"/>
    <dgm:cxn modelId="{FC9ED0AF-02E0-4647-9D38-83A07D0EB737}" type="presParOf" srcId="{3E607D49-0394-478D-8F22-95D1C2EAEE29}" destId="{C4CC25C5-59B8-4485-B4BF-570973795096}" srcOrd="1" destOrd="0" presId="urn:microsoft.com/office/officeart/2005/8/layout/orgChart1"/>
    <dgm:cxn modelId="{38632763-6DBD-4F59-A0BD-92AAB00F11F8}" type="presParOf" srcId="{C4CC25C5-59B8-4485-B4BF-570973795096}" destId="{CAC7527E-CB52-465C-8565-440CBD5ED161}" srcOrd="0" destOrd="0" presId="urn:microsoft.com/office/officeart/2005/8/layout/orgChart1"/>
    <dgm:cxn modelId="{8080468B-0933-4EF3-9AD7-423E1AFDD3F8}" type="presParOf" srcId="{CAC7527E-CB52-465C-8565-440CBD5ED161}" destId="{61F8FF47-FFED-47DE-8BB2-94516AB1589C}" srcOrd="0" destOrd="0" presId="urn:microsoft.com/office/officeart/2005/8/layout/orgChart1"/>
    <dgm:cxn modelId="{E79C4680-8746-41B2-8912-8431799E3E85}" type="presParOf" srcId="{CAC7527E-CB52-465C-8565-440CBD5ED161}" destId="{201E1310-7459-4578-A6A2-E0310A129209}" srcOrd="1" destOrd="0" presId="urn:microsoft.com/office/officeart/2005/8/layout/orgChart1"/>
    <dgm:cxn modelId="{6DAE8EF5-32AA-4840-AEB8-EBC46B99CB93}" type="presParOf" srcId="{C4CC25C5-59B8-4485-B4BF-570973795096}" destId="{BAC2F43E-14EF-43AA-AF82-6EDEB7395351}" srcOrd="1" destOrd="0" presId="urn:microsoft.com/office/officeart/2005/8/layout/orgChart1"/>
    <dgm:cxn modelId="{8A819D14-C895-4B00-94E1-D5DBC8B06C7E}" type="presParOf" srcId="{C4CC25C5-59B8-4485-B4BF-570973795096}" destId="{06723B72-E83C-4D7A-9612-F8BF74281B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3A24C4-AB9B-468C-A73C-FC7670619B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5A0ACE9-8033-4ED1-B9A7-C578A91FE720}" type="asst">
      <dgm:prSet phldrT="[Tekst]" custT="1"/>
      <dgm:spPr/>
      <dgm:t>
        <a:bodyPr/>
        <a:lstStyle/>
        <a:p>
          <a:r>
            <a:rPr lang="da-DK" sz="900" dirty="0"/>
            <a:t>Sundhedscenter Vest</a:t>
          </a:r>
        </a:p>
      </dgm:t>
    </dgm:pt>
    <dgm:pt modelId="{B92F8B00-1A8A-4888-A95A-11F16E969399}" type="parTrans" cxnId="{16CCC772-8927-4734-987E-906389D9362D}">
      <dgm:prSet/>
      <dgm:spPr/>
      <dgm:t>
        <a:bodyPr/>
        <a:lstStyle/>
        <a:p>
          <a:endParaRPr lang="da-DK" sz="900"/>
        </a:p>
      </dgm:t>
    </dgm:pt>
    <dgm:pt modelId="{4864CC67-768F-47C8-92CA-B4AF29D8CAD2}" type="sibTrans" cxnId="{16CCC772-8927-4734-987E-906389D9362D}">
      <dgm:prSet/>
      <dgm:spPr/>
      <dgm:t>
        <a:bodyPr/>
        <a:lstStyle/>
        <a:p>
          <a:endParaRPr lang="da-DK"/>
        </a:p>
      </dgm:t>
    </dgm:pt>
    <dgm:pt modelId="{D8CE83A6-B4B3-4E63-8FA4-D2F3D61EC39C}" type="asst">
      <dgm:prSet custT="1"/>
      <dgm:spPr/>
      <dgm:t>
        <a:bodyPr/>
        <a:lstStyle/>
        <a:p>
          <a:r>
            <a:rPr lang="da-DK" sz="900" dirty="0"/>
            <a:t>Administrationen </a:t>
          </a:r>
        </a:p>
      </dgm:t>
    </dgm:pt>
    <dgm:pt modelId="{871381F8-8DE2-4CF1-8072-BFE57E487F40}" type="parTrans" cxnId="{6363F482-44C1-4AE7-8962-F3BF9CAB4270}">
      <dgm:prSet/>
      <dgm:spPr/>
      <dgm:t>
        <a:bodyPr/>
        <a:lstStyle/>
        <a:p>
          <a:endParaRPr lang="da-DK" sz="900"/>
        </a:p>
      </dgm:t>
    </dgm:pt>
    <dgm:pt modelId="{93E36B22-B0B4-4A30-AEA9-DED5F83E16AE}" type="sibTrans" cxnId="{6363F482-44C1-4AE7-8962-F3BF9CAB4270}">
      <dgm:prSet/>
      <dgm:spPr/>
      <dgm:t>
        <a:bodyPr/>
        <a:lstStyle/>
        <a:p>
          <a:endParaRPr lang="da-DK"/>
        </a:p>
      </dgm:t>
    </dgm:pt>
    <dgm:pt modelId="{753639DF-7B09-4A95-BFC1-CFD59FC975AF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Rusmiddelcenter</a:t>
          </a:r>
        </a:p>
      </dgm:t>
    </dgm:pt>
    <dgm:pt modelId="{AFF8AE69-280E-445C-82AD-2C01B7EEEA54}" type="parTrans" cxnId="{3DA1D3FA-EB0B-40DE-8396-7A6012F8DED4}">
      <dgm:prSet/>
      <dgm:spPr/>
      <dgm:t>
        <a:bodyPr/>
        <a:lstStyle/>
        <a:p>
          <a:endParaRPr lang="da-DK" sz="900"/>
        </a:p>
      </dgm:t>
    </dgm:pt>
    <dgm:pt modelId="{A66B7774-77AD-4371-82BA-E56A3CF6F29E}" type="sibTrans" cxnId="{3DA1D3FA-EB0B-40DE-8396-7A6012F8DED4}">
      <dgm:prSet/>
      <dgm:spPr/>
      <dgm:t>
        <a:bodyPr/>
        <a:lstStyle/>
        <a:p>
          <a:endParaRPr lang="da-DK"/>
        </a:p>
      </dgm:t>
    </dgm:pt>
    <dgm:pt modelId="{E630DCBF-3B7E-41E4-8DFF-1F688F9FE62E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Sundhedsfremme og forebyggelse </a:t>
          </a:r>
        </a:p>
      </dgm:t>
    </dgm:pt>
    <dgm:pt modelId="{B7739A05-8BB7-490D-B239-93F896F743C3}" type="parTrans" cxnId="{A6BB86A0-017A-4DB7-87DD-DAC06E514FC4}">
      <dgm:prSet/>
      <dgm:spPr/>
      <dgm:t>
        <a:bodyPr/>
        <a:lstStyle/>
        <a:p>
          <a:endParaRPr lang="da-DK" sz="900"/>
        </a:p>
      </dgm:t>
    </dgm:pt>
    <dgm:pt modelId="{45DFEEC4-5B77-481A-BA66-227ED77E04DE}" type="sibTrans" cxnId="{A6BB86A0-017A-4DB7-87DD-DAC06E514FC4}">
      <dgm:prSet/>
      <dgm:spPr/>
      <dgm:t>
        <a:bodyPr/>
        <a:lstStyle/>
        <a:p>
          <a:endParaRPr lang="da-DK"/>
        </a:p>
      </dgm:t>
    </dgm:pt>
    <dgm:pt modelId="{6BE53397-7096-4C79-8A7C-EE0B311AF996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Træning</a:t>
          </a:r>
        </a:p>
      </dgm:t>
    </dgm:pt>
    <dgm:pt modelId="{62FF5051-E3F7-40B4-B068-1743BBBE10DF}" type="parTrans" cxnId="{505CF1BF-017F-4659-A766-43E4C11BF3FB}">
      <dgm:prSet/>
      <dgm:spPr/>
      <dgm:t>
        <a:bodyPr/>
        <a:lstStyle/>
        <a:p>
          <a:endParaRPr lang="da-DK" sz="900"/>
        </a:p>
      </dgm:t>
    </dgm:pt>
    <dgm:pt modelId="{A3CF6023-2683-46BD-90C6-2C3D8EFEED9B}" type="sibTrans" cxnId="{505CF1BF-017F-4659-A766-43E4C11BF3FB}">
      <dgm:prSet/>
      <dgm:spPr/>
      <dgm:t>
        <a:bodyPr/>
        <a:lstStyle/>
        <a:p>
          <a:endParaRPr lang="da-DK"/>
        </a:p>
      </dgm:t>
    </dgm:pt>
    <dgm:pt modelId="{B63BAC4C-1EFF-474F-B8D5-37C537679808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Faglig Drift og Udvikling </a:t>
          </a:r>
        </a:p>
      </dgm:t>
    </dgm:pt>
    <dgm:pt modelId="{AA110B13-1A24-44C9-85F4-705EE401A8DD}" type="parTrans" cxnId="{601A2DF9-3D7B-404D-A4EA-3E1E0113B981}">
      <dgm:prSet/>
      <dgm:spPr/>
      <dgm:t>
        <a:bodyPr/>
        <a:lstStyle/>
        <a:p>
          <a:endParaRPr lang="da-DK" sz="900"/>
        </a:p>
      </dgm:t>
    </dgm:pt>
    <dgm:pt modelId="{0B2C6361-1569-4DB2-B660-41E2C0CE991B}" type="sibTrans" cxnId="{601A2DF9-3D7B-404D-A4EA-3E1E0113B981}">
      <dgm:prSet/>
      <dgm:spPr/>
      <dgm:t>
        <a:bodyPr/>
        <a:lstStyle/>
        <a:p>
          <a:endParaRPr lang="da-DK"/>
        </a:p>
      </dgm:t>
    </dgm:pt>
    <dgm:pt modelId="{1159A26A-2D26-44FC-984F-ADA7D5DF1C7D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Sekretariatet</a:t>
          </a:r>
        </a:p>
      </dgm:t>
    </dgm:pt>
    <dgm:pt modelId="{68B694EE-ECEF-4D79-AAB4-6864CB073A5D}" type="parTrans" cxnId="{394B6049-7741-4817-A476-C9BD70A04006}">
      <dgm:prSet/>
      <dgm:spPr/>
      <dgm:t>
        <a:bodyPr/>
        <a:lstStyle/>
        <a:p>
          <a:endParaRPr lang="da-DK" sz="900"/>
        </a:p>
      </dgm:t>
    </dgm:pt>
    <dgm:pt modelId="{54EA1D4A-A49B-410E-A22D-9A773F2BF0D7}" type="sibTrans" cxnId="{394B6049-7741-4817-A476-C9BD70A04006}">
      <dgm:prSet/>
      <dgm:spPr/>
      <dgm:t>
        <a:bodyPr/>
        <a:lstStyle/>
        <a:p>
          <a:endParaRPr lang="da-DK"/>
        </a:p>
      </dgm:t>
    </dgm:pt>
    <dgm:pt modelId="{D34A7C70-79BD-44C0-B25A-702CD20B5C4C}">
      <dgm:prSet custT="1"/>
      <dgm:spPr/>
      <dgm:t>
        <a:bodyPr/>
        <a:lstStyle/>
        <a:p>
          <a:r>
            <a:rPr lang="da-DK" sz="900"/>
            <a:t>Ældrecentre</a:t>
          </a:r>
          <a:endParaRPr lang="da-DK" sz="900" dirty="0"/>
        </a:p>
      </dgm:t>
    </dgm:pt>
    <dgm:pt modelId="{1353F30F-0A24-4919-B268-0EF26EAE47C2}" type="parTrans" cxnId="{AF5B2A75-81AB-431C-9099-5F44E5F99594}">
      <dgm:prSet/>
      <dgm:spPr/>
      <dgm:t>
        <a:bodyPr/>
        <a:lstStyle/>
        <a:p>
          <a:endParaRPr lang="da-DK" sz="900"/>
        </a:p>
      </dgm:t>
    </dgm:pt>
    <dgm:pt modelId="{6CEF1969-D76C-480C-9B33-D2B38B4AD809}" type="sibTrans" cxnId="{AF5B2A75-81AB-431C-9099-5F44E5F99594}">
      <dgm:prSet/>
      <dgm:spPr/>
      <dgm:t>
        <a:bodyPr/>
        <a:lstStyle/>
        <a:p>
          <a:endParaRPr lang="da-DK"/>
        </a:p>
      </dgm:t>
    </dgm:pt>
    <dgm:pt modelId="{E7CB4AB4-41B5-481C-963C-C28ADE9EB272}">
      <dgm:prSet custT="1"/>
      <dgm:spPr/>
      <dgm:t>
        <a:bodyPr/>
        <a:lstStyle/>
        <a:p>
          <a:r>
            <a:rPr lang="da-DK" sz="900" dirty="0"/>
            <a:t>Hjemmepleje, akutfunktion og Aflastningsområdet</a:t>
          </a:r>
        </a:p>
      </dgm:t>
    </dgm:pt>
    <dgm:pt modelId="{9C05366C-AFC9-44A2-AC70-C13C85A0C5C9}" type="parTrans" cxnId="{7D3F2D4C-06BE-4B51-AB4F-8A187AD82380}">
      <dgm:prSet/>
      <dgm:spPr/>
      <dgm:t>
        <a:bodyPr/>
        <a:lstStyle/>
        <a:p>
          <a:endParaRPr lang="da-DK" sz="900"/>
        </a:p>
      </dgm:t>
    </dgm:pt>
    <dgm:pt modelId="{91588BAA-6418-42CD-9920-E8F1A1E4307F}" type="sibTrans" cxnId="{7D3F2D4C-06BE-4B51-AB4F-8A187AD82380}">
      <dgm:prSet/>
      <dgm:spPr/>
      <dgm:t>
        <a:bodyPr/>
        <a:lstStyle/>
        <a:p>
          <a:endParaRPr lang="da-DK"/>
        </a:p>
      </dgm:t>
    </dgm:pt>
    <dgm:pt modelId="{336BA666-E8FB-4D7D-A72C-47F84D05DDE8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Fjordparken Ældrecenter</a:t>
          </a:r>
        </a:p>
      </dgm:t>
    </dgm:pt>
    <dgm:pt modelId="{23BA5735-0BB8-463C-AA6D-F1BEEBED0F5A}" type="parTrans" cxnId="{3168F8DF-5CC1-4A92-A7C1-14BCA52A3C19}">
      <dgm:prSet/>
      <dgm:spPr/>
      <dgm:t>
        <a:bodyPr/>
        <a:lstStyle/>
        <a:p>
          <a:endParaRPr lang="da-DK" sz="900"/>
        </a:p>
      </dgm:t>
    </dgm:pt>
    <dgm:pt modelId="{998DAD12-1F9A-4107-9B88-BBE86282254B}" type="sibTrans" cxnId="{3168F8DF-5CC1-4A92-A7C1-14BCA52A3C19}">
      <dgm:prSet/>
      <dgm:spPr/>
      <dgm:t>
        <a:bodyPr/>
        <a:lstStyle/>
        <a:p>
          <a:endParaRPr lang="da-DK"/>
        </a:p>
      </dgm:t>
    </dgm:pt>
    <dgm:pt modelId="{6861CC71-72D2-45D8-9359-B085B73D2E6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Videbæk Hjemmepleje</a:t>
          </a:r>
        </a:p>
      </dgm:t>
    </dgm:pt>
    <dgm:pt modelId="{A3FB5D83-B16D-4BDF-B365-8495C75C7326}" type="parTrans" cxnId="{3AEA69DD-1443-4081-8279-12C2F04483C5}">
      <dgm:prSet/>
      <dgm:spPr/>
      <dgm:t>
        <a:bodyPr/>
        <a:lstStyle/>
        <a:p>
          <a:endParaRPr lang="da-DK" sz="900"/>
        </a:p>
      </dgm:t>
    </dgm:pt>
    <dgm:pt modelId="{D8607D77-D9E5-4898-AD2C-6257E8E150D2}" type="sibTrans" cxnId="{3AEA69DD-1443-4081-8279-12C2F04483C5}">
      <dgm:prSet/>
      <dgm:spPr/>
      <dgm:t>
        <a:bodyPr/>
        <a:lstStyle/>
        <a:p>
          <a:endParaRPr lang="da-DK"/>
        </a:p>
      </dgm:t>
    </dgm:pt>
    <dgm:pt modelId="{DB9ACDC2-5ABE-4D76-BD09-C86C81543B12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Skjern Hjemmepleje</a:t>
          </a:r>
        </a:p>
      </dgm:t>
    </dgm:pt>
    <dgm:pt modelId="{1C83BF59-439C-41BB-94A4-A4E59E0EF983}" type="parTrans" cxnId="{1C604E23-B5DE-4063-B157-B0DFD144D990}">
      <dgm:prSet/>
      <dgm:spPr/>
      <dgm:t>
        <a:bodyPr/>
        <a:lstStyle/>
        <a:p>
          <a:endParaRPr lang="da-DK" sz="900"/>
        </a:p>
      </dgm:t>
    </dgm:pt>
    <dgm:pt modelId="{CE2E31EC-29C4-418B-A618-9C97DC7959B1}" type="sibTrans" cxnId="{1C604E23-B5DE-4063-B157-B0DFD144D990}">
      <dgm:prSet/>
      <dgm:spPr/>
      <dgm:t>
        <a:bodyPr/>
        <a:lstStyle/>
        <a:p>
          <a:endParaRPr lang="da-DK"/>
        </a:p>
      </dgm:t>
    </dgm:pt>
    <dgm:pt modelId="{B2A5159B-477E-40AC-B702-1EBB12BEAC3C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Tarm-Hemmet Hjemmepleje</a:t>
          </a:r>
        </a:p>
      </dgm:t>
    </dgm:pt>
    <dgm:pt modelId="{952FC396-EE4C-4635-B945-DC335135F959}" type="parTrans" cxnId="{9E3CEA1F-9C0F-4CA9-9579-35F239CDB4D8}">
      <dgm:prSet/>
      <dgm:spPr/>
      <dgm:t>
        <a:bodyPr/>
        <a:lstStyle/>
        <a:p>
          <a:endParaRPr lang="da-DK" sz="900"/>
        </a:p>
      </dgm:t>
    </dgm:pt>
    <dgm:pt modelId="{630E670A-1362-488B-8C48-337A42B76C19}" type="sibTrans" cxnId="{9E3CEA1F-9C0F-4CA9-9579-35F239CDB4D8}">
      <dgm:prSet/>
      <dgm:spPr/>
      <dgm:t>
        <a:bodyPr/>
        <a:lstStyle/>
        <a:p>
          <a:endParaRPr lang="da-DK"/>
        </a:p>
      </dgm:t>
    </dgm:pt>
    <dgm:pt modelId="{DD7EDF9B-17C8-4D3B-9CB9-ED2199A902ED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Ringkøbing-Lem Hjemmepleje</a:t>
          </a:r>
        </a:p>
      </dgm:t>
    </dgm:pt>
    <dgm:pt modelId="{8DE51F8A-40E5-4117-8603-04CD31024069}" type="parTrans" cxnId="{07C6AA52-1CBC-42B3-BF8F-CB6B166F90D7}">
      <dgm:prSet/>
      <dgm:spPr/>
      <dgm:t>
        <a:bodyPr/>
        <a:lstStyle/>
        <a:p>
          <a:endParaRPr lang="da-DK" sz="900"/>
        </a:p>
      </dgm:t>
    </dgm:pt>
    <dgm:pt modelId="{6926964C-DACE-44F5-8DD9-C469B2472C3C}" type="sibTrans" cxnId="{07C6AA52-1CBC-42B3-BF8F-CB6B166F90D7}">
      <dgm:prSet/>
      <dgm:spPr/>
      <dgm:t>
        <a:bodyPr/>
        <a:lstStyle/>
        <a:p>
          <a:endParaRPr lang="da-DK"/>
        </a:p>
      </dgm:t>
    </dgm:pt>
    <dgm:pt modelId="{FCCC16DF-76B7-4A5C-8FBC-BA7E7FEF4EBC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Holmsland Hjemmepleje</a:t>
          </a:r>
        </a:p>
      </dgm:t>
    </dgm:pt>
    <dgm:pt modelId="{4B49ABB7-3BBA-4666-94C3-35F6CCCDF082}" type="parTrans" cxnId="{9066A0EC-FBB9-409D-85BE-FEF0A73D6AA0}">
      <dgm:prSet/>
      <dgm:spPr/>
      <dgm:t>
        <a:bodyPr/>
        <a:lstStyle/>
        <a:p>
          <a:endParaRPr lang="da-DK" sz="900"/>
        </a:p>
      </dgm:t>
    </dgm:pt>
    <dgm:pt modelId="{411A3ECF-707E-4B76-876A-DB4B8D546591}" type="sibTrans" cxnId="{9066A0EC-FBB9-409D-85BE-FEF0A73D6AA0}">
      <dgm:prSet/>
      <dgm:spPr/>
      <dgm:t>
        <a:bodyPr/>
        <a:lstStyle/>
        <a:p>
          <a:endParaRPr lang="da-DK"/>
        </a:p>
      </dgm:t>
    </dgm:pt>
    <dgm:pt modelId="{364A3DAF-1AAB-4C61-A74B-A47071A32C9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Akutfunktionen og Aflastningsområdet</a:t>
          </a:r>
        </a:p>
      </dgm:t>
    </dgm:pt>
    <dgm:pt modelId="{338C8BA0-560E-47D8-825F-35BF73F9C9D6}" type="parTrans" cxnId="{86768D6B-C485-4002-A30F-E14BCE7D8543}">
      <dgm:prSet/>
      <dgm:spPr/>
      <dgm:t>
        <a:bodyPr/>
        <a:lstStyle/>
        <a:p>
          <a:endParaRPr lang="da-DK" sz="900"/>
        </a:p>
      </dgm:t>
    </dgm:pt>
    <dgm:pt modelId="{98F03AC7-36FE-4009-97E9-75C371C8FD94}" type="sibTrans" cxnId="{86768D6B-C485-4002-A30F-E14BCE7D8543}">
      <dgm:prSet/>
      <dgm:spPr/>
      <dgm:t>
        <a:bodyPr/>
        <a:lstStyle/>
        <a:p>
          <a:endParaRPr lang="da-DK"/>
        </a:p>
      </dgm:t>
    </dgm:pt>
    <dgm:pt modelId="{FBEC2383-CF6B-4FC4-99BA-875B88D86EB7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Rosenlunden</a:t>
          </a:r>
        </a:p>
      </dgm:t>
    </dgm:pt>
    <dgm:pt modelId="{4A438F35-018B-4710-8628-C6397EAA3428}" type="parTrans" cxnId="{A7F587B2-799E-4828-9587-4210DE11F345}">
      <dgm:prSet/>
      <dgm:spPr/>
      <dgm:t>
        <a:bodyPr/>
        <a:lstStyle/>
        <a:p>
          <a:endParaRPr lang="da-DK" sz="900"/>
        </a:p>
      </dgm:t>
    </dgm:pt>
    <dgm:pt modelId="{6B3216E1-DC77-44D2-BB2E-E16E1DC789A3}" type="sibTrans" cxnId="{A7F587B2-799E-4828-9587-4210DE11F345}">
      <dgm:prSet/>
      <dgm:spPr/>
      <dgm:t>
        <a:bodyPr/>
        <a:lstStyle/>
        <a:p>
          <a:endParaRPr lang="da-DK"/>
        </a:p>
      </dgm:t>
    </dgm:pt>
    <dgm:pt modelId="{BA4887C2-9F97-4F00-A533-DC6E1965A2BE}">
      <dgm:prSet phldrT="[Tekst]" custT="1"/>
      <dgm:spPr/>
      <dgm:t>
        <a:bodyPr/>
        <a:lstStyle/>
        <a:p>
          <a:r>
            <a:rPr lang="da-DK" sz="900" dirty="0"/>
            <a:t>Fagchefen </a:t>
          </a:r>
        </a:p>
      </dgm:t>
    </dgm:pt>
    <dgm:pt modelId="{712AE94A-90C2-43CB-89AB-9C9671B41814}" type="sibTrans" cxnId="{DB5B9B13-770D-4564-9113-9EA8508C48D8}">
      <dgm:prSet/>
      <dgm:spPr/>
      <dgm:t>
        <a:bodyPr/>
        <a:lstStyle/>
        <a:p>
          <a:endParaRPr lang="da-DK"/>
        </a:p>
      </dgm:t>
    </dgm:pt>
    <dgm:pt modelId="{0484DCEC-087B-48C5-9AF3-855E627F5754}" type="parTrans" cxnId="{DB5B9B13-770D-4564-9113-9EA8508C48D8}">
      <dgm:prSet/>
      <dgm:spPr/>
      <dgm:t>
        <a:bodyPr/>
        <a:lstStyle/>
        <a:p>
          <a:endParaRPr lang="da-DK"/>
        </a:p>
      </dgm:t>
    </dgm:pt>
    <dgm:pt modelId="{6FFEB63C-C234-44F9-BCF1-69B49A3A2D94}" type="asst">
      <dgm:prSet custT="1"/>
      <dgm:spPr/>
      <dgm:t>
        <a:bodyPr/>
        <a:lstStyle/>
        <a:p>
          <a:r>
            <a:rPr lang="da-DK" sz="900" dirty="0"/>
            <a:t>Myndighedsafdelingen</a:t>
          </a:r>
        </a:p>
      </dgm:t>
    </dgm:pt>
    <dgm:pt modelId="{1DA022D6-ABF9-4CBB-88CC-75AADB88EA42}" type="parTrans" cxnId="{59B626DE-FAE4-41C0-864C-740E64E52037}">
      <dgm:prSet/>
      <dgm:spPr/>
      <dgm:t>
        <a:bodyPr/>
        <a:lstStyle/>
        <a:p>
          <a:endParaRPr lang="da-DK" sz="900"/>
        </a:p>
      </dgm:t>
    </dgm:pt>
    <dgm:pt modelId="{2B0FBFAE-74A2-4101-816D-2DD49BEC455E}" type="sibTrans" cxnId="{59B626DE-FAE4-41C0-864C-740E64E52037}">
      <dgm:prSet/>
      <dgm:spPr/>
      <dgm:t>
        <a:bodyPr/>
        <a:lstStyle/>
        <a:p>
          <a:endParaRPr lang="da-DK"/>
        </a:p>
      </dgm:t>
    </dgm:pt>
    <dgm:pt modelId="{319A3705-C8CB-4F72-8FEE-A9D4FA4B9BA5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Åkanden</a:t>
          </a:r>
        </a:p>
      </dgm:t>
    </dgm:pt>
    <dgm:pt modelId="{81ED8A2C-DAAF-402E-B0E7-2DFF6BA58366}" type="parTrans" cxnId="{DD9C7737-3ACE-4AA1-9F38-7B78B63FA44F}">
      <dgm:prSet/>
      <dgm:spPr/>
      <dgm:t>
        <a:bodyPr/>
        <a:lstStyle/>
        <a:p>
          <a:endParaRPr lang="da-DK" sz="900"/>
        </a:p>
      </dgm:t>
    </dgm:pt>
    <dgm:pt modelId="{FBD9BBAF-A152-4E73-AEA3-73CD7D5A4B5B}" type="sibTrans" cxnId="{DD9C7737-3ACE-4AA1-9F38-7B78B63FA44F}">
      <dgm:prSet/>
      <dgm:spPr/>
      <dgm:t>
        <a:bodyPr/>
        <a:lstStyle/>
        <a:p>
          <a:endParaRPr lang="da-DK"/>
        </a:p>
      </dgm:t>
    </dgm:pt>
    <dgm:pt modelId="{DAF1801C-E408-4E9D-9D2D-AC4286FBBF0B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/>
            <a:t>Aktivitetsområdet</a:t>
          </a:r>
          <a:endParaRPr lang="da-DK" sz="900" dirty="0"/>
        </a:p>
      </dgm:t>
    </dgm:pt>
    <dgm:pt modelId="{3C8D2FE0-CD52-41C2-9EB6-6048CF2A9215}" type="parTrans" cxnId="{509D7F95-712F-4A76-894C-955576DA66C1}">
      <dgm:prSet/>
      <dgm:spPr/>
      <dgm:t>
        <a:bodyPr/>
        <a:lstStyle/>
        <a:p>
          <a:endParaRPr lang="da-DK" sz="900"/>
        </a:p>
      </dgm:t>
    </dgm:pt>
    <dgm:pt modelId="{CA9BC680-6987-4158-A93B-B9597F37EBF4}" type="sibTrans" cxnId="{509D7F95-712F-4A76-894C-955576DA66C1}">
      <dgm:prSet/>
      <dgm:spPr/>
      <dgm:t>
        <a:bodyPr/>
        <a:lstStyle/>
        <a:p>
          <a:endParaRPr lang="da-DK"/>
        </a:p>
      </dgm:t>
    </dgm:pt>
    <dgm:pt modelId="{30D2C720-B425-40CF-A385-8CCDA838163D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Hjælpemiddeldepot</a:t>
          </a:r>
        </a:p>
      </dgm:t>
    </dgm:pt>
    <dgm:pt modelId="{DF5D13FE-1261-4EF4-AE93-065C06B551A1}" type="parTrans" cxnId="{7ADF8588-7EA4-40D4-80A9-57ECBFBB0940}">
      <dgm:prSet/>
      <dgm:spPr/>
      <dgm:t>
        <a:bodyPr/>
        <a:lstStyle/>
        <a:p>
          <a:endParaRPr lang="da-DK" sz="900"/>
        </a:p>
      </dgm:t>
    </dgm:pt>
    <dgm:pt modelId="{D063F7F8-C19C-4A56-8C73-F09F247883AB}" type="sibTrans" cxnId="{7ADF8588-7EA4-40D4-80A9-57ECBFBB0940}">
      <dgm:prSet/>
      <dgm:spPr/>
      <dgm:t>
        <a:bodyPr/>
        <a:lstStyle/>
        <a:p>
          <a:endParaRPr lang="da-DK"/>
        </a:p>
      </dgm:t>
    </dgm:pt>
    <dgm:pt modelId="{ACA8358D-3785-46A9-838C-C7055B6397D5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Centerparken Ældrecenter</a:t>
          </a:r>
        </a:p>
      </dgm:t>
    </dgm:pt>
    <dgm:pt modelId="{E3F021EE-B4C0-497D-BC1D-1A48F055655C}" type="parTrans" cxnId="{22D29484-F54B-4709-A66B-1D7B2EE4FB68}">
      <dgm:prSet/>
      <dgm:spPr/>
      <dgm:t>
        <a:bodyPr/>
        <a:lstStyle/>
        <a:p>
          <a:endParaRPr lang="da-DK" sz="900"/>
        </a:p>
      </dgm:t>
    </dgm:pt>
    <dgm:pt modelId="{3E9CA807-5D9B-4EB9-BF9D-1799C780B512}" type="sibTrans" cxnId="{22D29484-F54B-4709-A66B-1D7B2EE4FB68}">
      <dgm:prSet/>
      <dgm:spPr/>
      <dgm:t>
        <a:bodyPr/>
        <a:lstStyle/>
        <a:p>
          <a:endParaRPr lang="da-DK"/>
        </a:p>
      </dgm:t>
    </dgm:pt>
    <dgm:pt modelId="{8F349F4C-C2D1-4DFF-8DDF-0E7308BBC090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Vorgod Ældrecenter</a:t>
          </a:r>
        </a:p>
      </dgm:t>
    </dgm:pt>
    <dgm:pt modelId="{31AAFEEE-2FB1-44F8-9AAC-742F38B0CB3B}" type="parTrans" cxnId="{EA8DBDCC-2B8A-41F2-9249-510D06DD0195}">
      <dgm:prSet/>
      <dgm:spPr/>
      <dgm:t>
        <a:bodyPr/>
        <a:lstStyle/>
        <a:p>
          <a:endParaRPr lang="da-DK" sz="900"/>
        </a:p>
      </dgm:t>
    </dgm:pt>
    <dgm:pt modelId="{04BA6885-8063-490E-B675-7A962CD964F9}" type="sibTrans" cxnId="{EA8DBDCC-2B8A-41F2-9249-510D06DD0195}">
      <dgm:prSet/>
      <dgm:spPr/>
      <dgm:t>
        <a:bodyPr/>
        <a:lstStyle/>
        <a:p>
          <a:endParaRPr lang="da-DK"/>
        </a:p>
      </dgm:t>
    </dgm:pt>
    <dgm:pt modelId="{87844209-D9E0-4D9C-80C7-DCB26F3D4ACB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 err="1"/>
            <a:t>Enghaven</a:t>
          </a:r>
          <a:r>
            <a:rPr lang="da-DK" sz="900"/>
            <a:t> Ældrecenter</a:t>
          </a:r>
          <a:endParaRPr lang="da-DK" sz="900" dirty="0"/>
        </a:p>
      </dgm:t>
    </dgm:pt>
    <dgm:pt modelId="{E9618131-D118-4351-AAEE-C271DB48C029}" type="parTrans" cxnId="{CEA51073-F16E-4A91-98FF-6DD7E169A06D}">
      <dgm:prSet/>
      <dgm:spPr/>
      <dgm:t>
        <a:bodyPr/>
        <a:lstStyle/>
        <a:p>
          <a:endParaRPr lang="da-DK" sz="900"/>
        </a:p>
      </dgm:t>
    </dgm:pt>
    <dgm:pt modelId="{2DF045CC-347B-4192-B67B-A20AB0B6990E}" type="sibTrans" cxnId="{CEA51073-F16E-4A91-98FF-6DD7E169A06D}">
      <dgm:prSet/>
      <dgm:spPr/>
      <dgm:t>
        <a:bodyPr/>
        <a:lstStyle/>
        <a:p>
          <a:endParaRPr lang="da-DK"/>
        </a:p>
      </dgm:t>
    </dgm:pt>
    <dgm:pt modelId="{DE888E98-FBEE-4EB6-ABFF-24BA6C04FD1E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Åstedparken Ældrecenter</a:t>
          </a:r>
        </a:p>
      </dgm:t>
    </dgm:pt>
    <dgm:pt modelId="{95AE0B31-2FC8-4F97-A2D8-8A9C29EBE2F7}" type="parTrans" cxnId="{421B3F7D-9A6A-40C2-8DF4-E5A5BFCF7EC2}">
      <dgm:prSet/>
      <dgm:spPr/>
      <dgm:t>
        <a:bodyPr/>
        <a:lstStyle/>
        <a:p>
          <a:endParaRPr lang="da-DK" sz="900"/>
        </a:p>
      </dgm:t>
    </dgm:pt>
    <dgm:pt modelId="{142301CA-2CBC-4EC1-A13A-2C967A14B825}" type="sibTrans" cxnId="{421B3F7D-9A6A-40C2-8DF4-E5A5BFCF7EC2}">
      <dgm:prSet/>
      <dgm:spPr/>
      <dgm:t>
        <a:bodyPr/>
        <a:lstStyle/>
        <a:p>
          <a:endParaRPr lang="da-DK"/>
        </a:p>
      </dgm:t>
    </dgm:pt>
    <dgm:pt modelId="{286A3C32-BEFA-4994-8D3F-904A868873CE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Hemmet plejehjem</a:t>
          </a:r>
        </a:p>
      </dgm:t>
    </dgm:pt>
    <dgm:pt modelId="{AB00309D-1371-4B33-9B0A-1C3795CB8B58}" type="parTrans" cxnId="{8B6FB832-A0C3-4CC3-86D5-F67AC77442C8}">
      <dgm:prSet/>
      <dgm:spPr/>
      <dgm:t>
        <a:bodyPr/>
        <a:lstStyle/>
        <a:p>
          <a:endParaRPr lang="da-DK" sz="900"/>
        </a:p>
      </dgm:t>
    </dgm:pt>
    <dgm:pt modelId="{4CCBCFBF-32AA-4CDD-94F5-C7E48E17FFA4}" type="sibTrans" cxnId="{8B6FB832-A0C3-4CC3-86D5-F67AC77442C8}">
      <dgm:prSet/>
      <dgm:spPr/>
      <dgm:t>
        <a:bodyPr/>
        <a:lstStyle/>
        <a:p>
          <a:endParaRPr lang="da-DK"/>
        </a:p>
      </dgm:t>
    </dgm:pt>
    <dgm:pt modelId="{6492ED0E-4C7D-49E2-9D38-8DD9F2B8AC47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Egvad plejehjem </a:t>
          </a:r>
        </a:p>
      </dgm:t>
    </dgm:pt>
    <dgm:pt modelId="{5D7FFF1D-211B-4405-B42B-729C85F25820}" type="parTrans" cxnId="{FBD5D0FE-7B1F-4498-BCE6-0ACE1724D931}">
      <dgm:prSet/>
      <dgm:spPr/>
      <dgm:t>
        <a:bodyPr/>
        <a:lstStyle/>
        <a:p>
          <a:endParaRPr lang="da-DK" sz="900"/>
        </a:p>
      </dgm:t>
    </dgm:pt>
    <dgm:pt modelId="{D93C0F64-61EC-4B6F-BBE3-00B8A653B87C}" type="sibTrans" cxnId="{FBD5D0FE-7B1F-4498-BCE6-0ACE1724D931}">
      <dgm:prSet/>
      <dgm:spPr/>
      <dgm:t>
        <a:bodyPr/>
        <a:lstStyle/>
        <a:p>
          <a:endParaRPr lang="da-DK"/>
        </a:p>
      </dgm:t>
    </dgm:pt>
    <dgm:pt modelId="{EE2DCA55-CFCC-42EB-B767-A7F7EA4238F7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Tim Hjemmepleje</a:t>
          </a:r>
        </a:p>
      </dgm:t>
    </dgm:pt>
    <dgm:pt modelId="{FE465F27-8AD4-4E49-9DF8-3E189A640A32}" type="parTrans" cxnId="{84715DA2-4E3E-49CA-8867-1C7AD2404E95}">
      <dgm:prSet/>
      <dgm:spPr/>
      <dgm:t>
        <a:bodyPr/>
        <a:lstStyle/>
        <a:p>
          <a:endParaRPr lang="da-DK"/>
        </a:p>
      </dgm:t>
    </dgm:pt>
    <dgm:pt modelId="{0F716AE7-5045-4145-AB1A-1D553FD926C6}" type="sibTrans" cxnId="{84715DA2-4E3E-49CA-8867-1C7AD2404E95}">
      <dgm:prSet/>
      <dgm:spPr/>
      <dgm:t>
        <a:bodyPr/>
        <a:lstStyle/>
        <a:p>
          <a:endParaRPr lang="da-DK"/>
        </a:p>
      </dgm:t>
    </dgm:pt>
    <dgm:pt modelId="{B66A794D-806C-4699-88C5-269D617AA16A}" type="asst">
      <dgm:prSet custT="1"/>
      <dgm:spPr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Tim Plejehjem</a:t>
          </a:r>
        </a:p>
      </dgm:t>
    </dgm:pt>
    <dgm:pt modelId="{9A22B730-1030-411F-ACFB-0F6590121E0F}" type="parTrans" cxnId="{E17B337A-337C-49D4-B035-121B87F68F8D}">
      <dgm:prSet/>
      <dgm:spPr/>
      <dgm:t>
        <a:bodyPr/>
        <a:lstStyle/>
        <a:p>
          <a:endParaRPr lang="da-DK"/>
        </a:p>
      </dgm:t>
    </dgm:pt>
    <dgm:pt modelId="{3EF3F66E-B60E-4D7A-B0F6-3D2B1F9A62FF}" type="sibTrans" cxnId="{E17B337A-337C-49D4-B035-121B87F68F8D}">
      <dgm:prSet/>
      <dgm:spPr/>
      <dgm:t>
        <a:bodyPr/>
        <a:lstStyle/>
        <a:p>
          <a:endParaRPr lang="da-DK"/>
        </a:p>
      </dgm:t>
    </dgm:pt>
    <dgm:pt modelId="{24E482FC-B601-4C0A-9B14-2BC31BB7EE52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900" dirty="0"/>
            <a:t>Fjordglimt Ældrecenter</a:t>
          </a:r>
        </a:p>
      </dgm:t>
    </dgm:pt>
    <dgm:pt modelId="{337CFE48-8C69-419D-A73D-A0E950D9C979}" type="parTrans" cxnId="{248480FA-3652-402A-87A5-6D66FDFCA78B}">
      <dgm:prSet/>
      <dgm:spPr/>
      <dgm:t>
        <a:bodyPr/>
        <a:lstStyle/>
        <a:p>
          <a:endParaRPr lang="da-DK"/>
        </a:p>
      </dgm:t>
    </dgm:pt>
    <dgm:pt modelId="{BC9A0E6F-8F97-4E11-8855-436F65E02CAE}" type="sibTrans" cxnId="{248480FA-3652-402A-87A5-6D66FDFCA78B}">
      <dgm:prSet/>
      <dgm:spPr/>
      <dgm:t>
        <a:bodyPr/>
        <a:lstStyle/>
        <a:p>
          <a:endParaRPr lang="da-DK"/>
        </a:p>
      </dgm:t>
    </dgm:pt>
    <dgm:pt modelId="{3E607D49-0394-478D-8F22-95D1C2EAEE29}" type="pres">
      <dgm:prSet presAssocID="{8E3A24C4-AB9B-468C-A73C-FC7670619B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90AE5-E3AC-464B-BED7-0C20944A577F}" type="pres">
      <dgm:prSet presAssocID="{BA4887C2-9F97-4F00-A533-DC6E1965A2BE}" presName="hierRoot1" presStyleCnt="0">
        <dgm:presLayoutVars>
          <dgm:hierBranch val="init"/>
        </dgm:presLayoutVars>
      </dgm:prSet>
      <dgm:spPr/>
    </dgm:pt>
    <dgm:pt modelId="{873DB635-0D46-4F0C-B057-A3EE10029A19}" type="pres">
      <dgm:prSet presAssocID="{BA4887C2-9F97-4F00-A533-DC6E1965A2BE}" presName="rootComposite1" presStyleCnt="0"/>
      <dgm:spPr/>
    </dgm:pt>
    <dgm:pt modelId="{6BA30FEA-48A1-4E22-BE8F-449DA864D73E}" type="pres">
      <dgm:prSet presAssocID="{BA4887C2-9F97-4F00-A533-DC6E1965A2BE}" presName="rootText1" presStyleLbl="node0" presStyleIdx="0" presStyleCnt="1" custLinFactNeighborX="0" custLinFactNeighborY="-872">
        <dgm:presLayoutVars>
          <dgm:chPref val="3"/>
        </dgm:presLayoutVars>
      </dgm:prSet>
      <dgm:spPr/>
    </dgm:pt>
    <dgm:pt modelId="{3D21B4A0-6B7C-471F-A79C-55F6BCEC46DF}" type="pres">
      <dgm:prSet presAssocID="{BA4887C2-9F97-4F00-A533-DC6E1965A2BE}" presName="rootConnector1" presStyleLbl="node1" presStyleIdx="0" presStyleCnt="0"/>
      <dgm:spPr/>
    </dgm:pt>
    <dgm:pt modelId="{39B02333-5493-498E-A0A1-26D0ACF98E87}" type="pres">
      <dgm:prSet presAssocID="{BA4887C2-9F97-4F00-A533-DC6E1965A2BE}" presName="hierChild2" presStyleCnt="0"/>
      <dgm:spPr/>
    </dgm:pt>
    <dgm:pt modelId="{7B15FB88-DC71-4602-AC59-1F469CF3C511}" type="pres">
      <dgm:prSet presAssocID="{1353F30F-0A24-4919-B268-0EF26EAE47C2}" presName="Name37" presStyleLbl="parChTrans1D2" presStyleIdx="0" presStyleCnt="5"/>
      <dgm:spPr/>
    </dgm:pt>
    <dgm:pt modelId="{84CB6BFD-9B1C-4DD6-8541-0B9AD59B1C28}" type="pres">
      <dgm:prSet presAssocID="{D34A7C70-79BD-44C0-B25A-702CD20B5C4C}" presName="hierRoot2" presStyleCnt="0">
        <dgm:presLayoutVars>
          <dgm:hierBranch val="init"/>
        </dgm:presLayoutVars>
      </dgm:prSet>
      <dgm:spPr/>
    </dgm:pt>
    <dgm:pt modelId="{CFFB6CE2-63BE-45B5-8C7E-0918EEB516AC}" type="pres">
      <dgm:prSet presAssocID="{D34A7C70-79BD-44C0-B25A-702CD20B5C4C}" presName="rootComposite" presStyleCnt="0"/>
      <dgm:spPr/>
    </dgm:pt>
    <dgm:pt modelId="{5437735B-888D-4622-B6FE-E3A3F66AD233}" type="pres">
      <dgm:prSet presAssocID="{D34A7C70-79BD-44C0-B25A-702CD20B5C4C}" presName="rootText" presStyleLbl="node2" presStyleIdx="0" presStyleCnt="2" custScaleX="173582">
        <dgm:presLayoutVars>
          <dgm:chPref val="3"/>
        </dgm:presLayoutVars>
      </dgm:prSet>
      <dgm:spPr/>
    </dgm:pt>
    <dgm:pt modelId="{BA1F38E5-89B9-4B7B-9131-C720DA581583}" type="pres">
      <dgm:prSet presAssocID="{D34A7C70-79BD-44C0-B25A-702CD20B5C4C}" presName="rootConnector" presStyleLbl="node2" presStyleIdx="0" presStyleCnt="2"/>
      <dgm:spPr/>
    </dgm:pt>
    <dgm:pt modelId="{922F7CC4-C74C-4E4F-986A-19318E66C1C4}" type="pres">
      <dgm:prSet presAssocID="{D34A7C70-79BD-44C0-B25A-702CD20B5C4C}" presName="hierChild4" presStyleCnt="0"/>
      <dgm:spPr/>
    </dgm:pt>
    <dgm:pt modelId="{90879D9B-D80F-42A5-8852-047A2B0AD0C9}" type="pres">
      <dgm:prSet presAssocID="{D34A7C70-79BD-44C0-B25A-702CD20B5C4C}" presName="hierChild5" presStyleCnt="0"/>
      <dgm:spPr/>
    </dgm:pt>
    <dgm:pt modelId="{F08944E3-9CFC-4053-A358-2092276334DA}" type="pres">
      <dgm:prSet presAssocID="{23BA5735-0BB8-463C-AA6D-F1BEEBED0F5A}" presName="Name111" presStyleLbl="parChTrans1D3" presStyleIdx="0" presStyleCnt="24"/>
      <dgm:spPr/>
    </dgm:pt>
    <dgm:pt modelId="{A7F63E48-7C90-4E1D-B0F9-2C9E07F96E9D}" type="pres">
      <dgm:prSet presAssocID="{336BA666-E8FB-4D7D-A72C-47F84D05DDE8}" presName="hierRoot3" presStyleCnt="0">
        <dgm:presLayoutVars>
          <dgm:hierBranch val="init"/>
        </dgm:presLayoutVars>
      </dgm:prSet>
      <dgm:spPr/>
    </dgm:pt>
    <dgm:pt modelId="{D6106268-73E4-4A01-8954-AA24F210F764}" type="pres">
      <dgm:prSet presAssocID="{336BA666-E8FB-4D7D-A72C-47F84D05DDE8}" presName="rootComposite3" presStyleCnt="0"/>
      <dgm:spPr/>
    </dgm:pt>
    <dgm:pt modelId="{745A412C-1CE4-4B22-863F-50138F9D242E}" type="pres">
      <dgm:prSet presAssocID="{336BA666-E8FB-4D7D-A72C-47F84D05DDE8}" presName="rootText3" presStyleLbl="asst2" presStyleIdx="0" presStyleCnt="17" custScaleX="185286">
        <dgm:presLayoutVars>
          <dgm:chPref val="3"/>
        </dgm:presLayoutVars>
      </dgm:prSet>
      <dgm:spPr/>
    </dgm:pt>
    <dgm:pt modelId="{D02D6BD9-7D3A-4B48-8259-109ABCAB7AD3}" type="pres">
      <dgm:prSet presAssocID="{336BA666-E8FB-4D7D-A72C-47F84D05DDE8}" presName="rootConnector3" presStyleLbl="asst2" presStyleIdx="0" presStyleCnt="17"/>
      <dgm:spPr/>
    </dgm:pt>
    <dgm:pt modelId="{BD749991-1820-4745-9F7A-A30FA4E39375}" type="pres">
      <dgm:prSet presAssocID="{336BA666-E8FB-4D7D-A72C-47F84D05DDE8}" presName="hierChild6" presStyleCnt="0"/>
      <dgm:spPr/>
    </dgm:pt>
    <dgm:pt modelId="{C8AB5E0E-90CB-461F-AE01-BABB382B9C2C}" type="pres">
      <dgm:prSet presAssocID="{336BA666-E8FB-4D7D-A72C-47F84D05DDE8}" presName="hierChild7" presStyleCnt="0"/>
      <dgm:spPr/>
    </dgm:pt>
    <dgm:pt modelId="{DC558C07-0C16-43B7-B2E2-4BB327ADA96C}" type="pres">
      <dgm:prSet presAssocID="{4A438F35-018B-4710-8628-C6397EAA3428}" presName="Name111" presStyleLbl="parChTrans1D3" presStyleIdx="1" presStyleCnt="24"/>
      <dgm:spPr/>
    </dgm:pt>
    <dgm:pt modelId="{32922C24-675B-43E7-9CC4-768BBFC7A53C}" type="pres">
      <dgm:prSet presAssocID="{FBEC2383-CF6B-4FC4-99BA-875B88D86EB7}" presName="hierRoot3" presStyleCnt="0">
        <dgm:presLayoutVars>
          <dgm:hierBranch val="init"/>
        </dgm:presLayoutVars>
      </dgm:prSet>
      <dgm:spPr/>
    </dgm:pt>
    <dgm:pt modelId="{676FBA14-41AC-49B5-9B1F-EF0A8F576307}" type="pres">
      <dgm:prSet presAssocID="{FBEC2383-CF6B-4FC4-99BA-875B88D86EB7}" presName="rootComposite3" presStyleCnt="0"/>
      <dgm:spPr/>
    </dgm:pt>
    <dgm:pt modelId="{E906B2DB-FAB8-4DD4-B3BB-9966A76DE36E}" type="pres">
      <dgm:prSet presAssocID="{FBEC2383-CF6B-4FC4-99BA-875B88D86EB7}" presName="rootText3" presStyleLbl="asst2" presStyleIdx="1" presStyleCnt="17" custScaleX="144557">
        <dgm:presLayoutVars>
          <dgm:chPref val="3"/>
        </dgm:presLayoutVars>
      </dgm:prSet>
      <dgm:spPr/>
    </dgm:pt>
    <dgm:pt modelId="{498F56C6-DBD6-40F0-8C79-0717D58F7EB4}" type="pres">
      <dgm:prSet presAssocID="{FBEC2383-CF6B-4FC4-99BA-875B88D86EB7}" presName="rootConnector3" presStyleLbl="asst2" presStyleIdx="1" presStyleCnt="17"/>
      <dgm:spPr/>
    </dgm:pt>
    <dgm:pt modelId="{0E191DA2-A530-4708-9AEA-B5952873B70C}" type="pres">
      <dgm:prSet presAssocID="{FBEC2383-CF6B-4FC4-99BA-875B88D86EB7}" presName="hierChild6" presStyleCnt="0"/>
      <dgm:spPr/>
    </dgm:pt>
    <dgm:pt modelId="{1C8BA74B-3468-458F-817F-ED575BE784CC}" type="pres">
      <dgm:prSet presAssocID="{FBEC2383-CF6B-4FC4-99BA-875B88D86EB7}" presName="hierChild7" presStyleCnt="0"/>
      <dgm:spPr/>
    </dgm:pt>
    <dgm:pt modelId="{B4695684-5A8D-4C49-BB38-CB5A6547F8BB}" type="pres">
      <dgm:prSet presAssocID="{E3F021EE-B4C0-497D-BC1D-1A48F055655C}" presName="Name111" presStyleLbl="parChTrans1D3" presStyleIdx="2" presStyleCnt="24"/>
      <dgm:spPr/>
    </dgm:pt>
    <dgm:pt modelId="{5A12EBD9-26BA-41E5-A969-9E723E7AD89F}" type="pres">
      <dgm:prSet presAssocID="{ACA8358D-3785-46A9-838C-C7055B6397D5}" presName="hierRoot3" presStyleCnt="0">
        <dgm:presLayoutVars>
          <dgm:hierBranch val="init"/>
        </dgm:presLayoutVars>
      </dgm:prSet>
      <dgm:spPr/>
    </dgm:pt>
    <dgm:pt modelId="{1A26D447-2D69-42D8-AF11-D4BF1C5B1E96}" type="pres">
      <dgm:prSet presAssocID="{ACA8358D-3785-46A9-838C-C7055B6397D5}" presName="rootComposite3" presStyleCnt="0"/>
      <dgm:spPr/>
    </dgm:pt>
    <dgm:pt modelId="{3635FD30-DB47-46DA-8DD3-38239820891B}" type="pres">
      <dgm:prSet presAssocID="{ACA8358D-3785-46A9-838C-C7055B6397D5}" presName="rootText3" presStyleLbl="asst2" presStyleIdx="2" presStyleCnt="17" custScaleX="180256">
        <dgm:presLayoutVars>
          <dgm:chPref val="3"/>
        </dgm:presLayoutVars>
      </dgm:prSet>
      <dgm:spPr/>
    </dgm:pt>
    <dgm:pt modelId="{E6209D62-7DA0-4E91-A702-E9EAF5D70355}" type="pres">
      <dgm:prSet presAssocID="{ACA8358D-3785-46A9-838C-C7055B6397D5}" presName="rootConnector3" presStyleLbl="asst2" presStyleIdx="2" presStyleCnt="17"/>
      <dgm:spPr/>
    </dgm:pt>
    <dgm:pt modelId="{9D7EF129-CF05-44A3-8270-11B50410DEA4}" type="pres">
      <dgm:prSet presAssocID="{ACA8358D-3785-46A9-838C-C7055B6397D5}" presName="hierChild6" presStyleCnt="0"/>
      <dgm:spPr/>
    </dgm:pt>
    <dgm:pt modelId="{C3B3FE26-A7C1-4130-9DE4-F7072F7BAD72}" type="pres">
      <dgm:prSet presAssocID="{ACA8358D-3785-46A9-838C-C7055B6397D5}" presName="hierChild7" presStyleCnt="0"/>
      <dgm:spPr/>
    </dgm:pt>
    <dgm:pt modelId="{9D7ABCBA-4995-44AD-B660-FAE9558A319D}" type="pres">
      <dgm:prSet presAssocID="{31AAFEEE-2FB1-44F8-9AAC-742F38B0CB3B}" presName="Name111" presStyleLbl="parChTrans1D3" presStyleIdx="3" presStyleCnt="24"/>
      <dgm:spPr/>
    </dgm:pt>
    <dgm:pt modelId="{D7CA8485-0CF9-4BC9-9B2E-AC6BE960073D}" type="pres">
      <dgm:prSet presAssocID="{8F349F4C-C2D1-4DFF-8DDF-0E7308BBC090}" presName="hierRoot3" presStyleCnt="0">
        <dgm:presLayoutVars>
          <dgm:hierBranch val="init"/>
        </dgm:presLayoutVars>
      </dgm:prSet>
      <dgm:spPr/>
    </dgm:pt>
    <dgm:pt modelId="{50234B41-9BFC-4EC8-8D2B-4D0C8E201FBE}" type="pres">
      <dgm:prSet presAssocID="{8F349F4C-C2D1-4DFF-8DDF-0E7308BBC090}" presName="rootComposite3" presStyleCnt="0"/>
      <dgm:spPr/>
    </dgm:pt>
    <dgm:pt modelId="{B5B72897-F335-4890-A413-E3AA8C82ACF2}" type="pres">
      <dgm:prSet presAssocID="{8F349F4C-C2D1-4DFF-8DDF-0E7308BBC090}" presName="rootText3" presStyleLbl="asst2" presStyleIdx="3" presStyleCnt="17" custScaleX="147092">
        <dgm:presLayoutVars>
          <dgm:chPref val="3"/>
        </dgm:presLayoutVars>
      </dgm:prSet>
      <dgm:spPr/>
    </dgm:pt>
    <dgm:pt modelId="{2AE66354-A916-47EE-9664-F52553673740}" type="pres">
      <dgm:prSet presAssocID="{8F349F4C-C2D1-4DFF-8DDF-0E7308BBC090}" presName="rootConnector3" presStyleLbl="asst2" presStyleIdx="3" presStyleCnt="17"/>
      <dgm:spPr/>
    </dgm:pt>
    <dgm:pt modelId="{CC899DA0-B7A3-413F-BAEE-3287375DF946}" type="pres">
      <dgm:prSet presAssocID="{8F349F4C-C2D1-4DFF-8DDF-0E7308BBC090}" presName="hierChild6" presStyleCnt="0"/>
      <dgm:spPr/>
    </dgm:pt>
    <dgm:pt modelId="{15F04CE6-0244-48BC-8DCF-3C2D1B7B9FA3}" type="pres">
      <dgm:prSet presAssocID="{8F349F4C-C2D1-4DFF-8DDF-0E7308BBC090}" presName="hierChild7" presStyleCnt="0"/>
      <dgm:spPr/>
    </dgm:pt>
    <dgm:pt modelId="{B5FE152E-B6AE-4EDD-8C83-452F46BF597C}" type="pres">
      <dgm:prSet presAssocID="{E9618131-D118-4351-AAEE-C271DB48C029}" presName="Name111" presStyleLbl="parChTrans1D3" presStyleIdx="4" presStyleCnt="24"/>
      <dgm:spPr/>
    </dgm:pt>
    <dgm:pt modelId="{DCB8DF33-D369-4901-98C5-2231C94DF93F}" type="pres">
      <dgm:prSet presAssocID="{87844209-D9E0-4D9C-80C7-DCB26F3D4ACB}" presName="hierRoot3" presStyleCnt="0">
        <dgm:presLayoutVars>
          <dgm:hierBranch val="init"/>
        </dgm:presLayoutVars>
      </dgm:prSet>
      <dgm:spPr/>
    </dgm:pt>
    <dgm:pt modelId="{8722BA27-AAF9-452F-9223-BBC9F2483570}" type="pres">
      <dgm:prSet presAssocID="{87844209-D9E0-4D9C-80C7-DCB26F3D4ACB}" presName="rootComposite3" presStyleCnt="0"/>
      <dgm:spPr/>
    </dgm:pt>
    <dgm:pt modelId="{EEA71281-6563-4BBD-B128-ADE3A35B4B4D}" type="pres">
      <dgm:prSet presAssocID="{87844209-D9E0-4D9C-80C7-DCB26F3D4ACB}" presName="rootText3" presStyleLbl="asst2" presStyleIdx="4" presStyleCnt="17" custScaleX="181145">
        <dgm:presLayoutVars>
          <dgm:chPref val="3"/>
        </dgm:presLayoutVars>
      </dgm:prSet>
      <dgm:spPr/>
    </dgm:pt>
    <dgm:pt modelId="{7F13A031-DFE8-4F95-8711-75341591F274}" type="pres">
      <dgm:prSet presAssocID="{87844209-D9E0-4D9C-80C7-DCB26F3D4ACB}" presName="rootConnector3" presStyleLbl="asst2" presStyleIdx="4" presStyleCnt="17"/>
      <dgm:spPr/>
    </dgm:pt>
    <dgm:pt modelId="{1B26F753-12FA-4FE4-8162-EE8D81402BAB}" type="pres">
      <dgm:prSet presAssocID="{87844209-D9E0-4D9C-80C7-DCB26F3D4ACB}" presName="hierChild6" presStyleCnt="0"/>
      <dgm:spPr/>
    </dgm:pt>
    <dgm:pt modelId="{78C3B84A-FB8E-4AD4-8BF8-B66ACB72B8A4}" type="pres">
      <dgm:prSet presAssocID="{87844209-D9E0-4D9C-80C7-DCB26F3D4ACB}" presName="hierChild7" presStyleCnt="0"/>
      <dgm:spPr/>
    </dgm:pt>
    <dgm:pt modelId="{95FDB172-FF4C-49E3-9E68-3F666C2A64D1}" type="pres">
      <dgm:prSet presAssocID="{95AE0B31-2FC8-4F97-A2D8-8A9C29EBE2F7}" presName="Name111" presStyleLbl="parChTrans1D3" presStyleIdx="5" presStyleCnt="24"/>
      <dgm:spPr/>
    </dgm:pt>
    <dgm:pt modelId="{41A701D5-D344-4D48-AC7E-496D1E62092F}" type="pres">
      <dgm:prSet presAssocID="{DE888E98-FBEE-4EB6-ABFF-24BA6C04FD1E}" presName="hierRoot3" presStyleCnt="0">
        <dgm:presLayoutVars>
          <dgm:hierBranch val="init"/>
        </dgm:presLayoutVars>
      </dgm:prSet>
      <dgm:spPr/>
    </dgm:pt>
    <dgm:pt modelId="{901F31C9-CC9C-42BC-B1A1-C0CD94092601}" type="pres">
      <dgm:prSet presAssocID="{DE888E98-FBEE-4EB6-ABFF-24BA6C04FD1E}" presName="rootComposite3" presStyleCnt="0"/>
      <dgm:spPr/>
    </dgm:pt>
    <dgm:pt modelId="{6997E96A-7EE2-4D48-8F1C-4DB62EF23D25}" type="pres">
      <dgm:prSet presAssocID="{DE888E98-FBEE-4EB6-ABFF-24BA6C04FD1E}" presName="rootText3" presStyleLbl="asst2" presStyleIdx="5" presStyleCnt="17" custScaleX="148834">
        <dgm:presLayoutVars>
          <dgm:chPref val="3"/>
        </dgm:presLayoutVars>
      </dgm:prSet>
      <dgm:spPr/>
    </dgm:pt>
    <dgm:pt modelId="{F721792E-0091-42B7-A795-9323B6DD0B60}" type="pres">
      <dgm:prSet presAssocID="{DE888E98-FBEE-4EB6-ABFF-24BA6C04FD1E}" presName="rootConnector3" presStyleLbl="asst2" presStyleIdx="5" presStyleCnt="17"/>
      <dgm:spPr/>
    </dgm:pt>
    <dgm:pt modelId="{2EFF5780-6237-4B2F-8A11-A19DD1292AEC}" type="pres">
      <dgm:prSet presAssocID="{DE888E98-FBEE-4EB6-ABFF-24BA6C04FD1E}" presName="hierChild6" presStyleCnt="0"/>
      <dgm:spPr/>
    </dgm:pt>
    <dgm:pt modelId="{C288331D-B784-4D4C-A5B4-17D50B3FB9FD}" type="pres">
      <dgm:prSet presAssocID="{DE888E98-FBEE-4EB6-ABFF-24BA6C04FD1E}" presName="hierChild7" presStyleCnt="0"/>
      <dgm:spPr/>
    </dgm:pt>
    <dgm:pt modelId="{40FC911E-A6DC-42B7-AC71-414C14B49B77}" type="pres">
      <dgm:prSet presAssocID="{AB00309D-1371-4B33-9B0A-1C3795CB8B58}" presName="Name111" presStyleLbl="parChTrans1D3" presStyleIdx="6" presStyleCnt="24"/>
      <dgm:spPr/>
    </dgm:pt>
    <dgm:pt modelId="{872B560A-5667-4966-A7D0-E780D78E4729}" type="pres">
      <dgm:prSet presAssocID="{286A3C32-BEFA-4994-8D3F-904A868873CE}" presName="hierRoot3" presStyleCnt="0">
        <dgm:presLayoutVars>
          <dgm:hierBranch val="init"/>
        </dgm:presLayoutVars>
      </dgm:prSet>
      <dgm:spPr/>
    </dgm:pt>
    <dgm:pt modelId="{299C1329-2F73-45BE-BC4A-8908DE707890}" type="pres">
      <dgm:prSet presAssocID="{286A3C32-BEFA-4994-8D3F-904A868873CE}" presName="rootComposite3" presStyleCnt="0"/>
      <dgm:spPr/>
    </dgm:pt>
    <dgm:pt modelId="{99A370A7-BBB4-4A7F-9A87-31C518D2ACD2}" type="pres">
      <dgm:prSet presAssocID="{286A3C32-BEFA-4994-8D3F-904A868873CE}" presName="rootText3" presStyleLbl="asst2" presStyleIdx="6" presStyleCnt="17" custScaleX="178396">
        <dgm:presLayoutVars>
          <dgm:chPref val="3"/>
        </dgm:presLayoutVars>
      </dgm:prSet>
      <dgm:spPr/>
    </dgm:pt>
    <dgm:pt modelId="{F2436832-545A-41AE-BEF9-C6C78FA892A2}" type="pres">
      <dgm:prSet presAssocID="{286A3C32-BEFA-4994-8D3F-904A868873CE}" presName="rootConnector3" presStyleLbl="asst2" presStyleIdx="6" presStyleCnt="17"/>
      <dgm:spPr/>
    </dgm:pt>
    <dgm:pt modelId="{34B51159-FC24-4D2E-9E78-9DAF2A458800}" type="pres">
      <dgm:prSet presAssocID="{286A3C32-BEFA-4994-8D3F-904A868873CE}" presName="hierChild6" presStyleCnt="0"/>
      <dgm:spPr/>
    </dgm:pt>
    <dgm:pt modelId="{A7D828C8-0ECC-49F3-BCCF-9ECFC5019AC6}" type="pres">
      <dgm:prSet presAssocID="{286A3C32-BEFA-4994-8D3F-904A868873CE}" presName="hierChild7" presStyleCnt="0"/>
      <dgm:spPr/>
    </dgm:pt>
    <dgm:pt modelId="{76ACC8F7-F547-41B1-926C-F619B16B9042}" type="pres">
      <dgm:prSet presAssocID="{5D7FFF1D-211B-4405-B42B-729C85F25820}" presName="Name111" presStyleLbl="parChTrans1D3" presStyleIdx="7" presStyleCnt="24"/>
      <dgm:spPr/>
    </dgm:pt>
    <dgm:pt modelId="{22147A85-4946-42DB-901B-97C136AB3F2A}" type="pres">
      <dgm:prSet presAssocID="{6492ED0E-4C7D-49E2-9D38-8DD9F2B8AC47}" presName="hierRoot3" presStyleCnt="0">
        <dgm:presLayoutVars>
          <dgm:hierBranch val="init"/>
        </dgm:presLayoutVars>
      </dgm:prSet>
      <dgm:spPr/>
    </dgm:pt>
    <dgm:pt modelId="{8EC73660-A0D7-4E58-8D5B-A5DB26ACF6AB}" type="pres">
      <dgm:prSet presAssocID="{6492ED0E-4C7D-49E2-9D38-8DD9F2B8AC47}" presName="rootComposite3" presStyleCnt="0"/>
      <dgm:spPr/>
    </dgm:pt>
    <dgm:pt modelId="{D19D448D-0B6E-4122-8807-191CBD1DB768}" type="pres">
      <dgm:prSet presAssocID="{6492ED0E-4C7D-49E2-9D38-8DD9F2B8AC47}" presName="rootText3" presStyleLbl="asst2" presStyleIdx="7" presStyleCnt="17" custScaleX="147092">
        <dgm:presLayoutVars>
          <dgm:chPref val="3"/>
        </dgm:presLayoutVars>
      </dgm:prSet>
      <dgm:spPr/>
    </dgm:pt>
    <dgm:pt modelId="{127B9863-C776-4271-B4B8-922762DFF15C}" type="pres">
      <dgm:prSet presAssocID="{6492ED0E-4C7D-49E2-9D38-8DD9F2B8AC47}" presName="rootConnector3" presStyleLbl="asst2" presStyleIdx="7" presStyleCnt="17"/>
      <dgm:spPr/>
    </dgm:pt>
    <dgm:pt modelId="{74834274-EC78-4E5D-A5D8-93A2F741FFE2}" type="pres">
      <dgm:prSet presAssocID="{6492ED0E-4C7D-49E2-9D38-8DD9F2B8AC47}" presName="hierChild6" presStyleCnt="0"/>
      <dgm:spPr/>
    </dgm:pt>
    <dgm:pt modelId="{4D27DB91-A5B7-43DB-9C51-B32F9F981F3E}" type="pres">
      <dgm:prSet presAssocID="{6492ED0E-4C7D-49E2-9D38-8DD9F2B8AC47}" presName="hierChild7" presStyleCnt="0"/>
      <dgm:spPr/>
    </dgm:pt>
    <dgm:pt modelId="{CF4D2D4F-9251-4AB2-A262-26736C8C417A}" type="pres">
      <dgm:prSet presAssocID="{337CFE48-8C69-419D-A73D-A0E950D9C979}" presName="Name111" presStyleLbl="parChTrans1D3" presStyleIdx="8" presStyleCnt="24"/>
      <dgm:spPr/>
    </dgm:pt>
    <dgm:pt modelId="{7FC4F6BB-1EEA-43A2-BE3A-EDB14CC645BA}" type="pres">
      <dgm:prSet presAssocID="{24E482FC-B601-4C0A-9B14-2BC31BB7EE52}" presName="hierRoot3" presStyleCnt="0">
        <dgm:presLayoutVars>
          <dgm:hierBranch val="init"/>
        </dgm:presLayoutVars>
      </dgm:prSet>
      <dgm:spPr/>
    </dgm:pt>
    <dgm:pt modelId="{7C4A7D9C-1418-47B0-8CBE-1D5D34CDE8D3}" type="pres">
      <dgm:prSet presAssocID="{24E482FC-B601-4C0A-9B14-2BC31BB7EE52}" presName="rootComposite3" presStyleCnt="0"/>
      <dgm:spPr/>
    </dgm:pt>
    <dgm:pt modelId="{3482EABB-4626-4D54-9A06-5D45B45D2088}" type="pres">
      <dgm:prSet presAssocID="{24E482FC-B601-4C0A-9B14-2BC31BB7EE52}" presName="rootText3" presStyleLbl="asst2" presStyleIdx="8" presStyleCnt="17" custScaleX="176668">
        <dgm:presLayoutVars>
          <dgm:chPref val="3"/>
        </dgm:presLayoutVars>
      </dgm:prSet>
      <dgm:spPr/>
    </dgm:pt>
    <dgm:pt modelId="{92390B67-6E7E-4438-ACFC-8E7AA5FC682E}" type="pres">
      <dgm:prSet presAssocID="{24E482FC-B601-4C0A-9B14-2BC31BB7EE52}" presName="rootConnector3" presStyleLbl="asst2" presStyleIdx="8" presStyleCnt="17"/>
      <dgm:spPr/>
    </dgm:pt>
    <dgm:pt modelId="{9D06A26A-1BBD-40DD-B483-76DB73EEC584}" type="pres">
      <dgm:prSet presAssocID="{24E482FC-B601-4C0A-9B14-2BC31BB7EE52}" presName="hierChild6" presStyleCnt="0"/>
      <dgm:spPr/>
    </dgm:pt>
    <dgm:pt modelId="{4B982680-3CDE-4FAA-B781-DA5D1CC63615}" type="pres">
      <dgm:prSet presAssocID="{24E482FC-B601-4C0A-9B14-2BC31BB7EE52}" presName="hierChild7" presStyleCnt="0"/>
      <dgm:spPr/>
    </dgm:pt>
    <dgm:pt modelId="{0FAB63BD-922D-4512-9272-D4629B23B899}" type="pres">
      <dgm:prSet presAssocID="{9A22B730-1030-411F-ACFB-0F6590121E0F}" presName="Name111" presStyleLbl="parChTrans1D3" presStyleIdx="9" presStyleCnt="24"/>
      <dgm:spPr/>
    </dgm:pt>
    <dgm:pt modelId="{D5319EF9-F23F-4FB5-863B-85CDE82DAFAB}" type="pres">
      <dgm:prSet presAssocID="{B66A794D-806C-4699-88C5-269D617AA16A}" presName="hierRoot3" presStyleCnt="0">
        <dgm:presLayoutVars>
          <dgm:hierBranch val="init"/>
        </dgm:presLayoutVars>
      </dgm:prSet>
      <dgm:spPr/>
    </dgm:pt>
    <dgm:pt modelId="{A4FB9106-D152-4E33-A8C6-BC71B26F14FC}" type="pres">
      <dgm:prSet presAssocID="{B66A794D-806C-4699-88C5-269D617AA16A}" presName="rootComposite3" presStyleCnt="0"/>
      <dgm:spPr/>
    </dgm:pt>
    <dgm:pt modelId="{A2BEBB14-01F6-47FE-9B06-100615E5673F}" type="pres">
      <dgm:prSet presAssocID="{B66A794D-806C-4699-88C5-269D617AA16A}" presName="rootText3" presStyleLbl="asst2" presStyleIdx="9" presStyleCnt="17" custScaleX="148100">
        <dgm:presLayoutVars>
          <dgm:chPref val="3"/>
        </dgm:presLayoutVars>
      </dgm:prSet>
      <dgm:spPr>
        <a:xfrm>
          <a:off x="2514306" y="6403403"/>
          <a:ext cx="1461973" cy="375623"/>
        </a:xfrm>
        <a:prstGeom prst="rect">
          <a:avLst/>
        </a:prstGeom>
      </dgm:spPr>
    </dgm:pt>
    <dgm:pt modelId="{CD1E2207-05B2-4E79-BAE4-6F02EA68B688}" type="pres">
      <dgm:prSet presAssocID="{B66A794D-806C-4699-88C5-269D617AA16A}" presName="rootConnector3" presStyleLbl="asst2" presStyleIdx="9" presStyleCnt="17"/>
      <dgm:spPr/>
    </dgm:pt>
    <dgm:pt modelId="{BEDB0BCB-1B1C-4DCA-92E7-E0FC7E4D5F11}" type="pres">
      <dgm:prSet presAssocID="{B66A794D-806C-4699-88C5-269D617AA16A}" presName="hierChild6" presStyleCnt="0"/>
      <dgm:spPr/>
    </dgm:pt>
    <dgm:pt modelId="{A9ACC414-A6AB-4CA5-B065-010EE7C2B314}" type="pres">
      <dgm:prSet presAssocID="{B66A794D-806C-4699-88C5-269D617AA16A}" presName="hierChild7" presStyleCnt="0"/>
      <dgm:spPr/>
    </dgm:pt>
    <dgm:pt modelId="{80EEE76D-C30A-4A44-A2D6-3C2FFB0AC6A7}" type="pres">
      <dgm:prSet presAssocID="{9C05366C-AFC9-44A2-AC70-C13C85A0C5C9}" presName="Name37" presStyleLbl="parChTrans1D2" presStyleIdx="1" presStyleCnt="5"/>
      <dgm:spPr/>
    </dgm:pt>
    <dgm:pt modelId="{F1391437-2776-4226-ABA2-2F9261893AE9}" type="pres">
      <dgm:prSet presAssocID="{E7CB4AB4-41B5-481C-963C-C28ADE9EB272}" presName="hierRoot2" presStyleCnt="0">
        <dgm:presLayoutVars>
          <dgm:hierBranch val="init"/>
        </dgm:presLayoutVars>
      </dgm:prSet>
      <dgm:spPr/>
    </dgm:pt>
    <dgm:pt modelId="{760A5ECD-1899-427C-AB02-1FCC2CC7555B}" type="pres">
      <dgm:prSet presAssocID="{E7CB4AB4-41B5-481C-963C-C28ADE9EB272}" presName="rootComposite" presStyleCnt="0"/>
      <dgm:spPr/>
    </dgm:pt>
    <dgm:pt modelId="{D81384E1-2D44-431A-9DC2-2F3734F94D54}" type="pres">
      <dgm:prSet presAssocID="{E7CB4AB4-41B5-481C-963C-C28ADE9EB272}" presName="rootText" presStyleLbl="node2" presStyleIdx="1" presStyleCnt="2" custScaleX="213437" custLinFactNeighborY="2185">
        <dgm:presLayoutVars>
          <dgm:chPref val="3"/>
        </dgm:presLayoutVars>
      </dgm:prSet>
      <dgm:spPr/>
    </dgm:pt>
    <dgm:pt modelId="{A40E813F-97EE-4AF2-BDB8-12798B3C3208}" type="pres">
      <dgm:prSet presAssocID="{E7CB4AB4-41B5-481C-963C-C28ADE9EB272}" presName="rootConnector" presStyleLbl="node2" presStyleIdx="1" presStyleCnt="2"/>
      <dgm:spPr/>
    </dgm:pt>
    <dgm:pt modelId="{B24504B2-81D0-4813-B2D8-78F2518AA6B4}" type="pres">
      <dgm:prSet presAssocID="{E7CB4AB4-41B5-481C-963C-C28ADE9EB272}" presName="hierChild4" presStyleCnt="0"/>
      <dgm:spPr/>
    </dgm:pt>
    <dgm:pt modelId="{F4D3236D-B947-450C-A245-ADC201F88F1E}" type="pres">
      <dgm:prSet presAssocID="{E7CB4AB4-41B5-481C-963C-C28ADE9EB272}" presName="hierChild5" presStyleCnt="0"/>
      <dgm:spPr/>
    </dgm:pt>
    <dgm:pt modelId="{4F9EC2DB-83F3-405C-9BA7-27E0B1AC9AD2}" type="pres">
      <dgm:prSet presAssocID="{A3FB5D83-B16D-4BDF-B365-8495C75C7326}" presName="Name111" presStyleLbl="parChTrans1D3" presStyleIdx="10" presStyleCnt="24"/>
      <dgm:spPr/>
    </dgm:pt>
    <dgm:pt modelId="{03343256-3018-40F1-B678-C7E8F84EC823}" type="pres">
      <dgm:prSet presAssocID="{6861CC71-72D2-45D8-9359-B085B73D2E63}" presName="hierRoot3" presStyleCnt="0">
        <dgm:presLayoutVars>
          <dgm:hierBranch val="init"/>
        </dgm:presLayoutVars>
      </dgm:prSet>
      <dgm:spPr/>
    </dgm:pt>
    <dgm:pt modelId="{A0F4099A-42F7-4671-B234-45B98AD74FAB}" type="pres">
      <dgm:prSet presAssocID="{6861CC71-72D2-45D8-9359-B085B73D2E63}" presName="rootComposite3" presStyleCnt="0"/>
      <dgm:spPr/>
    </dgm:pt>
    <dgm:pt modelId="{715F1B57-4698-479A-9CE2-8E74461D3368}" type="pres">
      <dgm:prSet presAssocID="{6861CC71-72D2-45D8-9359-B085B73D2E63}" presName="rootText3" presStyleLbl="asst2" presStyleIdx="10" presStyleCnt="17" custScaleX="192713" custLinFactNeighborX="-1268">
        <dgm:presLayoutVars>
          <dgm:chPref val="3"/>
        </dgm:presLayoutVars>
      </dgm:prSet>
      <dgm:spPr/>
    </dgm:pt>
    <dgm:pt modelId="{1B2BB850-65FE-4369-809A-2A0148C50F36}" type="pres">
      <dgm:prSet presAssocID="{6861CC71-72D2-45D8-9359-B085B73D2E63}" presName="rootConnector3" presStyleLbl="asst2" presStyleIdx="10" presStyleCnt="17"/>
      <dgm:spPr/>
    </dgm:pt>
    <dgm:pt modelId="{6C3FF910-EF09-4D69-A3E7-8A62F3372BBF}" type="pres">
      <dgm:prSet presAssocID="{6861CC71-72D2-45D8-9359-B085B73D2E63}" presName="hierChild6" presStyleCnt="0"/>
      <dgm:spPr/>
    </dgm:pt>
    <dgm:pt modelId="{2C417751-163C-43CF-B3E0-86644A726C3D}" type="pres">
      <dgm:prSet presAssocID="{6861CC71-72D2-45D8-9359-B085B73D2E63}" presName="hierChild7" presStyleCnt="0"/>
      <dgm:spPr/>
    </dgm:pt>
    <dgm:pt modelId="{77A80E12-5F6D-4E2C-96BD-418A5123B3CC}" type="pres">
      <dgm:prSet presAssocID="{1C83BF59-439C-41BB-94A4-A4E59E0EF983}" presName="Name111" presStyleLbl="parChTrans1D3" presStyleIdx="11" presStyleCnt="24"/>
      <dgm:spPr/>
    </dgm:pt>
    <dgm:pt modelId="{C018A0D4-6146-4E4F-BC00-EDAC00DDAEF3}" type="pres">
      <dgm:prSet presAssocID="{DB9ACDC2-5ABE-4D76-BD09-C86C81543B12}" presName="hierRoot3" presStyleCnt="0">
        <dgm:presLayoutVars>
          <dgm:hierBranch val="init"/>
        </dgm:presLayoutVars>
      </dgm:prSet>
      <dgm:spPr/>
    </dgm:pt>
    <dgm:pt modelId="{B01458A7-8FA8-4112-BA0B-C0443DAB7102}" type="pres">
      <dgm:prSet presAssocID="{DB9ACDC2-5ABE-4D76-BD09-C86C81543B12}" presName="rootComposite3" presStyleCnt="0"/>
      <dgm:spPr/>
    </dgm:pt>
    <dgm:pt modelId="{1875B2EF-5C23-46E8-B54A-5E8AC4B6E638}" type="pres">
      <dgm:prSet presAssocID="{DB9ACDC2-5ABE-4D76-BD09-C86C81543B12}" presName="rootText3" presStyleLbl="asst2" presStyleIdx="11" presStyleCnt="17" custScaleX="266781">
        <dgm:presLayoutVars>
          <dgm:chPref val="3"/>
        </dgm:presLayoutVars>
      </dgm:prSet>
      <dgm:spPr/>
    </dgm:pt>
    <dgm:pt modelId="{3C734B8D-093E-45F6-95D2-21AA2CEB0829}" type="pres">
      <dgm:prSet presAssocID="{DB9ACDC2-5ABE-4D76-BD09-C86C81543B12}" presName="rootConnector3" presStyleLbl="asst2" presStyleIdx="11" presStyleCnt="17"/>
      <dgm:spPr/>
    </dgm:pt>
    <dgm:pt modelId="{EBDED868-7D04-4075-84E5-B593FC7F3C5D}" type="pres">
      <dgm:prSet presAssocID="{DB9ACDC2-5ABE-4D76-BD09-C86C81543B12}" presName="hierChild6" presStyleCnt="0"/>
      <dgm:spPr/>
    </dgm:pt>
    <dgm:pt modelId="{195323EF-7E2E-4BAB-85C4-858EA9641840}" type="pres">
      <dgm:prSet presAssocID="{DB9ACDC2-5ABE-4D76-BD09-C86C81543B12}" presName="hierChild7" presStyleCnt="0"/>
      <dgm:spPr/>
    </dgm:pt>
    <dgm:pt modelId="{90FD07C3-BA0C-4542-961E-3F9B36FB9F44}" type="pres">
      <dgm:prSet presAssocID="{952FC396-EE4C-4635-B945-DC335135F959}" presName="Name111" presStyleLbl="parChTrans1D3" presStyleIdx="12" presStyleCnt="24"/>
      <dgm:spPr/>
    </dgm:pt>
    <dgm:pt modelId="{04CFC6FC-AD80-4DA8-A79E-6C68424C2E3A}" type="pres">
      <dgm:prSet presAssocID="{B2A5159B-477E-40AC-B702-1EBB12BEAC3C}" presName="hierRoot3" presStyleCnt="0">
        <dgm:presLayoutVars>
          <dgm:hierBranch val="init"/>
        </dgm:presLayoutVars>
      </dgm:prSet>
      <dgm:spPr/>
    </dgm:pt>
    <dgm:pt modelId="{0E90AA14-681E-40AB-8E3C-3C57DAADDC5C}" type="pres">
      <dgm:prSet presAssocID="{B2A5159B-477E-40AC-B702-1EBB12BEAC3C}" presName="rootComposite3" presStyleCnt="0"/>
      <dgm:spPr/>
    </dgm:pt>
    <dgm:pt modelId="{099B9499-360F-41FA-914B-7F58E8E4B59E}" type="pres">
      <dgm:prSet presAssocID="{B2A5159B-477E-40AC-B702-1EBB12BEAC3C}" presName="rootText3" presStyleLbl="asst2" presStyleIdx="12" presStyleCnt="17" custScaleX="192314">
        <dgm:presLayoutVars>
          <dgm:chPref val="3"/>
        </dgm:presLayoutVars>
      </dgm:prSet>
      <dgm:spPr/>
    </dgm:pt>
    <dgm:pt modelId="{7545A786-8088-47CB-B0E9-C7BBA1C0990B}" type="pres">
      <dgm:prSet presAssocID="{B2A5159B-477E-40AC-B702-1EBB12BEAC3C}" presName="rootConnector3" presStyleLbl="asst2" presStyleIdx="12" presStyleCnt="17"/>
      <dgm:spPr/>
    </dgm:pt>
    <dgm:pt modelId="{1689B108-1A12-4D21-949A-0C9944DDADA6}" type="pres">
      <dgm:prSet presAssocID="{B2A5159B-477E-40AC-B702-1EBB12BEAC3C}" presName="hierChild6" presStyleCnt="0"/>
      <dgm:spPr/>
    </dgm:pt>
    <dgm:pt modelId="{A97408EC-D0C4-46F5-9EDB-81239F564648}" type="pres">
      <dgm:prSet presAssocID="{B2A5159B-477E-40AC-B702-1EBB12BEAC3C}" presName="hierChild7" presStyleCnt="0"/>
      <dgm:spPr/>
    </dgm:pt>
    <dgm:pt modelId="{D2DF3CE8-1F74-4F59-80A8-C50D1D10B480}" type="pres">
      <dgm:prSet presAssocID="{8DE51F8A-40E5-4117-8603-04CD31024069}" presName="Name111" presStyleLbl="parChTrans1D3" presStyleIdx="13" presStyleCnt="24"/>
      <dgm:spPr/>
    </dgm:pt>
    <dgm:pt modelId="{89A3EC69-8EAF-45BC-AB1D-CD45505E0896}" type="pres">
      <dgm:prSet presAssocID="{DD7EDF9B-17C8-4D3B-9CB9-ED2199A902ED}" presName="hierRoot3" presStyleCnt="0">
        <dgm:presLayoutVars>
          <dgm:hierBranch val="init"/>
        </dgm:presLayoutVars>
      </dgm:prSet>
      <dgm:spPr/>
    </dgm:pt>
    <dgm:pt modelId="{8652756B-529F-4636-BC41-A81607EF1CA9}" type="pres">
      <dgm:prSet presAssocID="{DD7EDF9B-17C8-4D3B-9CB9-ED2199A902ED}" presName="rootComposite3" presStyleCnt="0"/>
      <dgm:spPr/>
    </dgm:pt>
    <dgm:pt modelId="{4F96AFD7-2CB7-4044-B567-5FC16B8E456A}" type="pres">
      <dgm:prSet presAssocID="{DD7EDF9B-17C8-4D3B-9CB9-ED2199A902ED}" presName="rootText3" presStyleLbl="asst2" presStyleIdx="13" presStyleCnt="17" custScaleX="262560">
        <dgm:presLayoutVars>
          <dgm:chPref val="3"/>
        </dgm:presLayoutVars>
      </dgm:prSet>
      <dgm:spPr/>
    </dgm:pt>
    <dgm:pt modelId="{67F04C92-AC17-41FB-8D13-4397B9995CF6}" type="pres">
      <dgm:prSet presAssocID="{DD7EDF9B-17C8-4D3B-9CB9-ED2199A902ED}" presName="rootConnector3" presStyleLbl="asst2" presStyleIdx="13" presStyleCnt="17"/>
      <dgm:spPr/>
    </dgm:pt>
    <dgm:pt modelId="{2B78D63B-F7A2-46BA-B46F-5A4B2EF4A35E}" type="pres">
      <dgm:prSet presAssocID="{DD7EDF9B-17C8-4D3B-9CB9-ED2199A902ED}" presName="hierChild6" presStyleCnt="0"/>
      <dgm:spPr/>
    </dgm:pt>
    <dgm:pt modelId="{87ED9672-A0DC-4A3B-8EAD-79ED0DCA80B5}" type="pres">
      <dgm:prSet presAssocID="{DD7EDF9B-17C8-4D3B-9CB9-ED2199A902ED}" presName="hierChild7" presStyleCnt="0"/>
      <dgm:spPr/>
    </dgm:pt>
    <dgm:pt modelId="{06FA4423-703B-4999-9F8A-107DDE1D9215}" type="pres">
      <dgm:prSet presAssocID="{4B49ABB7-3BBA-4666-94C3-35F6CCCDF082}" presName="Name111" presStyleLbl="parChTrans1D3" presStyleIdx="14" presStyleCnt="24"/>
      <dgm:spPr/>
    </dgm:pt>
    <dgm:pt modelId="{51ACFE2C-4F9D-4090-BF29-C8BB2E790450}" type="pres">
      <dgm:prSet presAssocID="{FCCC16DF-76B7-4A5C-8FBC-BA7E7FEF4EBC}" presName="hierRoot3" presStyleCnt="0">
        <dgm:presLayoutVars>
          <dgm:hierBranch val="init"/>
        </dgm:presLayoutVars>
      </dgm:prSet>
      <dgm:spPr/>
    </dgm:pt>
    <dgm:pt modelId="{1799B24D-E1D2-4584-B75E-A93080EA9771}" type="pres">
      <dgm:prSet presAssocID="{FCCC16DF-76B7-4A5C-8FBC-BA7E7FEF4EBC}" presName="rootComposite3" presStyleCnt="0"/>
      <dgm:spPr/>
    </dgm:pt>
    <dgm:pt modelId="{C99EB52D-77FC-4974-8D96-F4B122694D1F}" type="pres">
      <dgm:prSet presAssocID="{FCCC16DF-76B7-4A5C-8FBC-BA7E7FEF4EBC}" presName="rootText3" presStyleLbl="asst2" presStyleIdx="14" presStyleCnt="17" custScaleX="196988">
        <dgm:presLayoutVars>
          <dgm:chPref val="3"/>
        </dgm:presLayoutVars>
      </dgm:prSet>
      <dgm:spPr/>
    </dgm:pt>
    <dgm:pt modelId="{D6A07257-4542-4287-BDE5-28534B36A661}" type="pres">
      <dgm:prSet presAssocID="{FCCC16DF-76B7-4A5C-8FBC-BA7E7FEF4EBC}" presName="rootConnector3" presStyleLbl="asst2" presStyleIdx="14" presStyleCnt="17"/>
      <dgm:spPr/>
    </dgm:pt>
    <dgm:pt modelId="{F885E74C-E79C-442D-BBAB-5159629EBC1C}" type="pres">
      <dgm:prSet presAssocID="{FCCC16DF-76B7-4A5C-8FBC-BA7E7FEF4EBC}" presName="hierChild6" presStyleCnt="0"/>
      <dgm:spPr/>
    </dgm:pt>
    <dgm:pt modelId="{0B7E1356-F7A5-44E2-9ECE-17F5BC39D6E5}" type="pres">
      <dgm:prSet presAssocID="{FCCC16DF-76B7-4A5C-8FBC-BA7E7FEF4EBC}" presName="hierChild7" presStyleCnt="0"/>
      <dgm:spPr/>
    </dgm:pt>
    <dgm:pt modelId="{C9144BED-1031-4521-B597-B288ACF76B9A}" type="pres">
      <dgm:prSet presAssocID="{FE465F27-8AD4-4E49-9DF8-3E189A640A32}" presName="Name111" presStyleLbl="parChTrans1D3" presStyleIdx="15" presStyleCnt="24"/>
      <dgm:spPr/>
    </dgm:pt>
    <dgm:pt modelId="{3DCCAF96-8080-4F09-B259-DF013CBCEA21}" type="pres">
      <dgm:prSet presAssocID="{EE2DCA55-CFCC-42EB-B767-A7F7EA4238F7}" presName="hierRoot3" presStyleCnt="0">
        <dgm:presLayoutVars>
          <dgm:hierBranch val="init"/>
        </dgm:presLayoutVars>
      </dgm:prSet>
      <dgm:spPr/>
    </dgm:pt>
    <dgm:pt modelId="{2A954288-7B31-4B1E-8A1E-CC0E00924629}" type="pres">
      <dgm:prSet presAssocID="{EE2DCA55-CFCC-42EB-B767-A7F7EA4238F7}" presName="rootComposite3" presStyleCnt="0"/>
      <dgm:spPr/>
    </dgm:pt>
    <dgm:pt modelId="{592EC303-78AB-4E95-A082-E898F8F86079}" type="pres">
      <dgm:prSet presAssocID="{EE2DCA55-CFCC-42EB-B767-A7F7EA4238F7}" presName="rootText3" presStyleLbl="asst2" presStyleIdx="15" presStyleCnt="17" custScaleX="196988" custLinFactX="-100000" custLinFactY="25812" custLinFactNeighborX="-185880" custLinFactNeighborY="100000">
        <dgm:presLayoutVars>
          <dgm:chPref val="3"/>
        </dgm:presLayoutVars>
      </dgm:prSet>
      <dgm:spPr/>
    </dgm:pt>
    <dgm:pt modelId="{01D36B75-A73E-4C24-B360-890FE85519BE}" type="pres">
      <dgm:prSet presAssocID="{EE2DCA55-CFCC-42EB-B767-A7F7EA4238F7}" presName="rootConnector3" presStyleLbl="asst2" presStyleIdx="15" presStyleCnt="17"/>
      <dgm:spPr/>
    </dgm:pt>
    <dgm:pt modelId="{008E87DB-10C0-46BB-88D2-6BE816888C8B}" type="pres">
      <dgm:prSet presAssocID="{EE2DCA55-CFCC-42EB-B767-A7F7EA4238F7}" presName="hierChild6" presStyleCnt="0"/>
      <dgm:spPr/>
    </dgm:pt>
    <dgm:pt modelId="{33AC75E9-0A11-42DC-AB58-9046DE44C47C}" type="pres">
      <dgm:prSet presAssocID="{EE2DCA55-CFCC-42EB-B767-A7F7EA4238F7}" presName="hierChild7" presStyleCnt="0"/>
      <dgm:spPr/>
    </dgm:pt>
    <dgm:pt modelId="{75CD71CF-FB79-47D8-B0DF-4B3FC33C7997}" type="pres">
      <dgm:prSet presAssocID="{338C8BA0-560E-47D8-825F-35BF73F9C9D6}" presName="Name111" presStyleLbl="parChTrans1D3" presStyleIdx="16" presStyleCnt="24"/>
      <dgm:spPr/>
    </dgm:pt>
    <dgm:pt modelId="{68E61B19-241C-41EE-A22D-AAB4825F0CA0}" type="pres">
      <dgm:prSet presAssocID="{364A3DAF-1AAB-4C61-A74B-A47071A32C93}" presName="hierRoot3" presStyleCnt="0">
        <dgm:presLayoutVars>
          <dgm:hierBranch val="init"/>
        </dgm:presLayoutVars>
      </dgm:prSet>
      <dgm:spPr/>
    </dgm:pt>
    <dgm:pt modelId="{EDFEC8DC-A6A1-47A4-950D-76EB1A2762EC}" type="pres">
      <dgm:prSet presAssocID="{364A3DAF-1AAB-4C61-A74B-A47071A32C93}" presName="rootComposite3" presStyleCnt="0"/>
      <dgm:spPr/>
    </dgm:pt>
    <dgm:pt modelId="{5CBB98AB-722E-4FC6-BFF0-AD395EB71448}" type="pres">
      <dgm:prSet presAssocID="{364A3DAF-1AAB-4C61-A74B-A47071A32C93}" presName="rootText3" presStyleLbl="asst2" presStyleIdx="16" presStyleCnt="17" custScaleX="267632" custLinFactX="100000" custLinFactY="-57919" custLinFactNeighborX="185524" custLinFactNeighborY="-100000">
        <dgm:presLayoutVars>
          <dgm:chPref val="3"/>
        </dgm:presLayoutVars>
      </dgm:prSet>
      <dgm:spPr/>
    </dgm:pt>
    <dgm:pt modelId="{A9E8C6BE-0163-4445-8C23-5C29E5CA5339}" type="pres">
      <dgm:prSet presAssocID="{364A3DAF-1AAB-4C61-A74B-A47071A32C93}" presName="rootConnector3" presStyleLbl="asst2" presStyleIdx="16" presStyleCnt="17"/>
      <dgm:spPr/>
    </dgm:pt>
    <dgm:pt modelId="{420DA626-0B77-45E4-B70D-506B1AE78F07}" type="pres">
      <dgm:prSet presAssocID="{364A3DAF-1AAB-4C61-A74B-A47071A32C93}" presName="hierChild6" presStyleCnt="0"/>
      <dgm:spPr/>
    </dgm:pt>
    <dgm:pt modelId="{5593A42D-23AC-4623-BCCC-9F0F8A783166}" type="pres">
      <dgm:prSet presAssocID="{364A3DAF-1AAB-4C61-A74B-A47071A32C93}" presName="hierChild7" presStyleCnt="0"/>
      <dgm:spPr/>
    </dgm:pt>
    <dgm:pt modelId="{D630937F-134F-4332-B79D-50719C786209}" type="pres">
      <dgm:prSet presAssocID="{BA4887C2-9F97-4F00-A533-DC6E1965A2BE}" presName="hierChild3" presStyleCnt="0"/>
      <dgm:spPr/>
    </dgm:pt>
    <dgm:pt modelId="{024A437A-069F-4D67-8633-F4FC7933B614}" type="pres">
      <dgm:prSet presAssocID="{B92F8B00-1A8A-4888-A95A-11F16E969399}" presName="Name111" presStyleLbl="parChTrans1D2" presStyleIdx="2" presStyleCnt="5"/>
      <dgm:spPr/>
    </dgm:pt>
    <dgm:pt modelId="{7EF3FB01-256D-4180-8F82-8F6EE9F81F3D}" type="pres">
      <dgm:prSet presAssocID="{B5A0ACE9-8033-4ED1-B9A7-C578A91FE720}" presName="hierRoot3" presStyleCnt="0">
        <dgm:presLayoutVars>
          <dgm:hierBranch val="init"/>
        </dgm:presLayoutVars>
      </dgm:prSet>
      <dgm:spPr/>
    </dgm:pt>
    <dgm:pt modelId="{4D9A8BE3-048F-4F0B-88C2-5132FDA22077}" type="pres">
      <dgm:prSet presAssocID="{B5A0ACE9-8033-4ED1-B9A7-C578A91FE720}" presName="rootComposite3" presStyleCnt="0"/>
      <dgm:spPr/>
    </dgm:pt>
    <dgm:pt modelId="{343019F5-4A8F-4CF0-B13E-845F3D4996AE}" type="pres">
      <dgm:prSet presAssocID="{B5A0ACE9-8033-4ED1-B9A7-C578A91FE720}" presName="rootText3" presStyleLbl="asst1" presStyleIdx="0" presStyleCnt="11" custScaleX="168104">
        <dgm:presLayoutVars>
          <dgm:chPref val="3"/>
        </dgm:presLayoutVars>
      </dgm:prSet>
      <dgm:spPr/>
    </dgm:pt>
    <dgm:pt modelId="{7499FB29-EBF0-4E18-B7A5-788A308FF979}" type="pres">
      <dgm:prSet presAssocID="{B5A0ACE9-8033-4ED1-B9A7-C578A91FE720}" presName="rootConnector3" presStyleLbl="asst1" presStyleIdx="0" presStyleCnt="11"/>
      <dgm:spPr/>
    </dgm:pt>
    <dgm:pt modelId="{8E19D89F-7DA6-4B69-84D6-9386526D415C}" type="pres">
      <dgm:prSet presAssocID="{B5A0ACE9-8033-4ED1-B9A7-C578A91FE720}" presName="hierChild6" presStyleCnt="0"/>
      <dgm:spPr/>
    </dgm:pt>
    <dgm:pt modelId="{2B5299B6-3364-4137-8F24-451AED41487D}" type="pres">
      <dgm:prSet presAssocID="{B5A0ACE9-8033-4ED1-B9A7-C578A91FE720}" presName="hierChild7" presStyleCnt="0"/>
      <dgm:spPr/>
    </dgm:pt>
    <dgm:pt modelId="{8BB095E7-2EE6-4719-9DC6-EA1674A9CF99}" type="pres">
      <dgm:prSet presAssocID="{AFF8AE69-280E-445C-82AD-2C01B7EEEA54}" presName="Name111" presStyleLbl="parChTrans1D3" presStyleIdx="17" presStyleCnt="24"/>
      <dgm:spPr/>
    </dgm:pt>
    <dgm:pt modelId="{62873B91-74C6-44DE-B9CA-2EB8DC2A6689}" type="pres">
      <dgm:prSet presAssocID="{753639DF-7B09-4A95-BFC1-CFD59FC975AF}" presName="hierRoot3" presStyleCnt="0">
        <dgm:presLayoutVars>
          <dgm:hierBranch val="init"/>
        </dgm:presLayoutVars>
      </dgm:prSet>
      <dgm:spPr/>
    </dgm:pt>
    <dgm:pt modelId="{C561C971-9AE1-44C7-AF91-F7D66F5AA5A7}" type="pres">
      <dgm:prSet presAssocID="{753639DF-7B09-4A95-BFC1-CFD59FC975AF}" presName="rootComposite3" presStyleCnt="0"/>
      <dgm:spPr/>
    </dgm:pt>
    <dgm:pt modelId="{ADE01675-4B85-444C-ADEB-CCA3CE7E1169}" type="pres">
      <dgm:prSet presAssocID="{753639DF-7B09-4A95-BFC1-CFD59FC975AF}" presName="rootText3" presStyleLbl="asst1" presStyleIdx="1" presStyleCnt="11" custScaleX="135906">
        <dgm:presLayoutVars>
          <dgm:chPref val="3"/>
        </dgm:presLayoutVars>
      </dgm:prSet>
      <dgm:spPr/>
    </dgm:pt>
    <dgm:pt modelId="{2F44CE93-64B7-43E7-850C-C8D2B78D3D58}" type="pres">
      <dgm:prSet presAssocID="{753639DF-7B09-4A95-BFC1-CFD59FC975AF}" presName="rootConnector3" presStyleLbl="asst1" presStyleIdx="1" presStyleCnt="11"/>
      <dgm:spPr/>
    </dgm:pt>
    <dgm:pt modelId="{63CEB75A-7030-4DC1-95D1-661594B4469B}" type="pres">
      <dgm:prSet presAssocID="{753639DF-7B09-4A95-BFC1-CFD59FC975AF}" presName="hierChild6" presStyleCnt="0"/>
      <dgm:spPr/>
    </dgm:pt>
    <dgm:pt modelId="{53F60651-746E-46A8-B384-98330C5A6E09}" type="pres">
      <dgm:prSet presAssocID="{753639DF-7B09-4A95-BFC1-CFD59FC975AF}" presName="hierChild7" presStyleCnt="0"/>
      <dgm:spPr/>
    </dgm:pt>
    <dgm:pt modelId="{60EB41C6-4B80-4AD1-81E2-95D6478A2831}" type="pres">
      <dgm:prSet presAssocID="{B7739A05-8BB7-490D-B239-93F896F743C3}" presName="Name111" presStyleLbl="parChTrans1D3" presStyleIdx="18" presStyleCnt="24"/>
      <dgm:spPr/>
    </dgm:pt>
    <dgm:pt modelId="{AA53D824-4BF7-45D8-AE66-F0E6AF2D533A}" type="pres">
      <dgm:prSet presAssocID="{E630DCBF-3B7E-41E4-8DFF-1F688F9FE62E}" presName="hierRoot3" presStyleCnt="0">
        <dgm:presLayoutVars>
          <dgm:hierBranch val="init"/>
        </dgm:presLayoutVars>
      </dgm:prSet>
      <dgm:spPr/>
    </dgm:pt>
    <dgm:pt modelId="{A770A519-9A60-4034-B702-8F4F2A98AAF9}" type="pres">
      <dgm:prSet presAssocID="{E630DCBF-3B7E-41E4-8DFF-1F688F9FE62E}" presName="rootComposite3" presStyleCnt="0"/>
      <dgm:spPr/>
    </dgm:pt>
    <dgm:pt modelId="{F79C5508-5410-436A-A7CA-419DD54164DC}" type="pres">
      <dgm:prSet presAssocID="{E630DCBF-3B7E-41E4-8DFF-1F688F9FE62E}" presName="rootText3" presStyleLbl="asst1" presStyleIdx="2" presStyleCnt="11" custScaleX="124307">
        <dgm:presLayoutVars>
          <dgm:chPref val="3"/>
        </dgm:presLayoutVars>
      </dgm:prSet>
      <dgm:spPr/>
    </dgm:pt>
    <dgm:pt modelId="{31E197C5-9477-41A1-B6EF-D942CF8FF806}" type="pres">
      <dgm:prSet presAssocID="{E630DCBF-3B7E-41E4-8DFF-1F688F9FE62E}" presName="rootConnector3" presStyleLbl="asst1" presStyleIdx="2" presStyleCnt="11"/>
      <dgm:spPr/>
    </dgm:pt>
    <dgm:pt modelId="{2AF1312F-FFB1-4D8F-B994-255193F1BB1A}" type="pres">
      <dgm:prSet presAssocID="{E630DCBF-3B7E-41E4-8DFF-1F688F9FE62E}" presName="hierChild6" presStyleCnt="0"/>
      <dgm:spPr/>
    </dgm:pt>
    <dgm:pt modelId="{E3429032-AA1A-468E-8607-3E91F580F2F0}" type="pres">
      <dgm:prSet presAssocID="{E630DCBF-3B7E-41E4-8DFF-1F688F9FE62E}" presName="hierChild7" presStyleCnt="0"/>
      <dgm:spPr/>
    </dgm:pt>
    <dgm:pt modelId="{49D24D28-DB1E-48FC-A329-9F8FE7DD1BB7}" type="pres">
      <dgm:prSet presAssocID="{62FF5051-E3F7-40B4-B068-1743BBBE10DF}" presName="Name111" presStyleLbl="parChTrans1D3" presStyleIdx="19" presStyleCnt="24"/>
      <dgm:spPr/>
    </dgm:pt>
    <dgm:pt modelId="{F6B6BFFB-CFCB-4B07-87FA-BA44BEBFD557}" type="pres">
      <dgm:prSet presAssocID="{6BE53397-7096-4C79-8A7C-EE0B311AF996}" presName="hierRoot3" presStyleCnt="0">
        <dgm:presLayoutVars>
          <dgm:hierBranch val="init"/>
        </dgm:presLayoutVars>
      </dgm:prSet>
      <dgm:spPr/>
    </dgm:pt>
    <dgm:pt modelId="{00FD3E3E-5627-4C6C-8BAE-5A7053E1AB9E}" type="pres">
      <dgm:prSet presAssocID="{6BE53397-7096-4C79-8A7C-EE0B311AF996}" presName="rootComposite3" presStyleCnt="0"/>
      <dgm:spPr/>
    </dgm:pt>
    <dgm:pt modelId="{B336C152-64AD-44CF-9CA8-9778C871DB65}" type="pres">
      <dgm:prSet presAssocID="{6BE53397-7096-4C79-8A7C-EE0B311AF996}" presName="rootText3" presStyleLbl="asst1" presStyleIdx="3" presStyleCnt="11" custScaleX="137313">
        <dgm:presLayoutVars>
          <dgm:chPref val="3"/>
        </dgm:presLayoutVars>
      </dgm:prSet>
      <dgm:spPr/>
    </dgm:pt>
    <dgm:pt modelId="{36C47508-5157-4254-8457-B1EA1BA6D5AE}" type="pres">
      <dgm:prSet presAssocID="{6BE53397-7096-4C79-8A7C-EE0B311AF996}" presName="rootConnector3" presStyleLbl="asst1" presStyleIdx="3" presStyleCnt="11"/>
      <dgm:spPr/>
    </dgm:pt>
    <dgm:pt modelId="{73FA02E0-D21A-45FD-87B9-2E3FA39E11AE}" type="pres">
      <dgm:prSet presAssocID="{6BE53397-7096-4C79-8A7C-EE0B311AF996}" presName="hierChild6" presStyleCnt="0"/>
      <dgm:spPr/>
    </dgm:pt>
    <dgm:pt modelId="{94D85D16-D768-4CEC-8943-0869A46FB7EC}" type="pres">
      <dgm:prSet presAssocID="{6BE53397-7096-4C79-8A7C-EE0B311AF996}" presName="hierChild7" presStyleCnt="0"/>
      <dgm:spPr/>
    </dgm:pt>
    <dgm:pt modelId="{5C0C8EAA-4716-4A66-9249-95F28DC19E73}" type="pres">
      <dgm:prSet presAssocID="{81ED8A2C-DAAF-402E-B0E7-2DFF6BA58366}" presName="Name111" presStyleLbl="parChTrans1D3" presStyleIdx="20" presStyleCnt="24"/>
      <dgm:spPr/>
    </dgm:pt>
    <dgm:pt modelId="{78854380-BC93-4219-81DE-9AFEBE109F54}" type="pres">
      <dgm:prSet presAssocID="{319A3705-C8CB-4F72-8FEE-A9D4FA4B9BA5}" presName="hierRoot3" presStyleCnt="0">
        <dgm:presLayoutVars>
          <dgm:hierBranch val="init"/>
        </dgm:presLayoutVars>
      </dgm:prSet>
      <dgm:spPr/>
    </dgm:pt>
    <dgm:pt modelId="{0EA34BB8-254B-493E-9B69-6F55132516DA}" type="pres">
      <dgm:prSet presAssocID="{319A3705-C8CB-4F72-8FEE-A9D4FA4B9BA5}" presName="rootComposite3" presStyleCnt="0"/>
      <dgm:spPr/>
    </dgm:pt>
    <dgm:pt modelId="{EA5496E2-AB83-4188-9AFC-8E3792993A60}" type="pres">
      <dgm:prSet presAssocID="{319A3705-C8CB-4F72-8FEE-A9D4FA4B9BA5}" presName="rootText3" presStyleLbl="asst1" presStyleIdx="4" presStyleCnt="11" custScaleX="127517">
        <dgm:presLayoutVars>
          <dgm:chPref val="3"/>
        </dgm:presLayoutVars>
      </dgm:prSet>
      <dgm:spPr/>
    </dgm:pt>
    <dgm:pt modelId="{54811782-3C0B-49C4-8257-47C091649A1C}" type="pres">
      <dgm:prSet presAssocID="{319A3705-C8CB-4F72-8FEE-A9D4FA4B9BA5}" presName="rootConnector3" presStyleLbl="asst1" presStyleIdx="4" presStyleCnt="11"/>
      <dgm:spPr/>
    </dgm:pt>
    <dgm:pt modelId="{A711B1E4-C612-4677-BDB9-529ED0BBC16D}" type="pres">
      <dgm:prSet presAssocID="{319A3705-C8CB-4F72-8FEE-A9D4FA4B9BA5}" presName="hierChild6" presStyleCnt="0"/>
      <dgm:spPr/>
    </dgm:pt>
    <dgm:pt modelId="{EFABCBCC-ABE6-40A4-86FD-0AB97286FBE3}" type="pres">
      <dgm:prSet presAssocID="{319A3705-C8CB-4F72-8FEE-A9D4FA4B9BA5}" presName="hierChild7" presStyleCnt="0"/>
      <dgm:spPr/>
    </dgm:pt>
    <dgm:pt modelId="{C39BAF31-6DA1-4BE6-8071-EBCAD45D1786}" type="pres">
      <dgm:prSet presAssocID="{3C8D2FE0-CD52-41C2-9EB6-6048CF2A9215}" presName="Name111" presStyleLbl="parChTrans1D3" presStyleIdx="21" presStyleCnt="24"/>
      <dgm:spPr/>
    </dgm:pt>
    <dgm:pt modelId="{8958A0E7-B438-4FEC-AEF8-8296CE7B744B}" type="pres">
      <dgm:prSet presAssocID="{DAF1801C-E408-4E9D-9D2D-AC4286FBBF0B}" presName="hierRoot3" presStyleCnt="0">
        <dgm:presLayoutVars>
          <dgm:hierBranch val="init"/>
        </dgm:presLayoutVars>
      </dgm:prSet>
      <dgm:spPr/>
    </dgm:pt>
    <dgm:pt modelId="{D0AA864B-2285-4777-B63E-E446B5A44818}" type="pres">
      <dgm:prSet presAssocID="{DAF1801C-E408-4E9D-9D2D-AC4286FBBF0B}" presName="rootComposite3" presStyleCnt="0"/>
      <dgm:spPr/>
    </dgm:pt>
    <dgm:pt modelId="{F3A71B21-BA88-4ED5-BF6D-CD4F8BF72D0C}" type="pres">
      <dgm:prSet presAssocID="{DAF1801C-E408-4E9D-9D2D-AC4286FBBF0B}" presName="rootText3" presStyleLbl="asst1" presStyleIdx="5" presStyleCnt="11" custScaleX="140254">
        <dgm:presLayoutVars>
          <dgm:chPref val="3"/>
        </dgm:presLayoutVars>
      </dgm:prSet>
      <dgm:spPr/>
    </dgm:pt>
    <dgm:pt modelId="{0C607B8C-E3DB-4AFA-A445-1D876EC71273}" type="pres">
      <dgm:prSet presAssocID="{DAF1801C-E408-4E9D-9D2D-AC4286FBBF0B}" presName="rootConnector3" presStyleLbl="asst1" presStyleIdx="5" presStyleCnt="11"/>
      <dgm:spPr/>
    </dgm:pt>
    <dgm:pt modelId="{78AEE6C5-1910-4524-8B33-73B6D0D7C343}" type="pres">
      <dgm:prSet presAssocID="{DAF1801C-E408-4E9D-9D2D-AC4286FBBF0B}" presName="hierChild6" presStyleCnt="0"/>
      <dgm:spPr/>
    </dgm:pt>
    <dgm:pt modelId="{5A499C93-E010-4609-80B6-4C4C87DD5075}" type="pres">
      <dgm:prSet presAssocID="{DAF1801C-E408-4E9D-9D2D-AC4286FBBF0B}" presName="hierChild7" presStyleCnt="0"/>
      <dgm:spPr/>
    </dgm:pt>
    <dgm:pt modelId="{1A8ED61E-2D00-45D4-BB7C-0002162DFCDC}" type="pres">
      <dgm:prSet presAssocID="{871381F8-8DE2-4CF1-8072-BFE57E487F40}" presName="Name111" presStyleLbl="parChTrans1D2" presStyleIdx="3" presStyleCnt="5"/>
      <dgm:spPr/>
    </dgm:pt>
    <dgm:pt modelId="{B99B482A-7D47-4B48-A899-DF76F866B724}" type="pres">
      <dgm:prSet presAssocID="{D8CE83A6-B4B3-4E63-8FA4-D2F3D61EC39C}" presName="hierRoot3" presStyleCnt="0">
        <dgm:presLayoutVars>
          <dgm:hierBranch val="init"/>
        </dgm:presLayoutVars>
      </dgm:prSet>
      <dgm:spPr/>
    </dgm:pt>
    <dgm:pt modelId="{44F82187-060B-4F3E-B1C3-C0648917FEF3}" type="pres">
      <dgm:prSet presAssocID="{D8CE83A6-B4B3-4E63-8FA4-D2F3D61EC39C}" presName="rootComposite3" presStyleCnt="0"/>
      <dgm:spPr/>
    </dgm:pt>
    <dgm:pt modelId="{242CEE32-4D90-4FC4-A00A-B6B7C8993702}" type="pres">
      <dgm:prSet presAssocID="{D8CE83A6-B4B3-4E63-8FA4-D2F3D61EC39C}" presName="rootText3" presStyleLbl="asst1" presStyleIdx="6" presStyleCnt="11" custScaleX="143798">
        <dgm:presLayoutVars>
          <dgm:chPref val="3"/>
        </dgm:presLayoutVars>
      </dgm:prSet>
      <dgm:spPr/>
    </dgm:pt>
    <dgm:pt modelId="{CE819CBC-3F1C-449F-84C5-423B46CF01B7}" type="pres">
      <dgm:prSet presAssocID="{D8CE83A6-B4B3-4E63-8FA4-D2F3D61EC39C}" presName="rootConnector3" presStyleLbl="asst1" presStyleIdx="6" presStyleCnt="11"/>
      <dgm:spPr/>
    </dgm:pt>
    <dgm:pt modelId="{430B5DB0-8A03-4211-B20E-FBA43E1D8FDE}" type="pres">
      <dgm:prSet presAssocID="{D8CE83A6-B4B3-4E63-8FA4-D2F3D61EC39C}" presName="hierChild6" presStyleCnt="0"/>
      <dgm:spPr/>
    </dgm:pt>
    <dgm:pt modelId="{D59B6314-CA29-4391-85DD-D736965401C7}" type="pres">
      <dgm:prSet presAssocID="{D8CE83A6-B4B3-4E63-8FA4-D2F3D61EC39C}" presName="hierChild7" presStyleCnt="0"/>
      <dgm:spPr/>
    </dgm:pt>
    <dgm:pt modelId="{6B582FA2-2D1F-45EC-B47C-09C7E4665B99}" type="pres">
      <dgm:prSet presAssocID="{AA110B13-1A24-44C9-85F4-705EE401A8DD}" presName="Name111" presStyleLbl="parChTrans1D3" presStyleIdx="22" presStyleCnt="24"/>
      <dgm:spPr/>
    </dgm:pt>
    <dgm:pt modelId="{71CBFE95-F0F5-45A3-977D-0111A03A2773}" type="pres">
      <dgm:prSet presAssocID="{B63BAC4C-1EFF-474F-B8D5-37C537679808}" presName="hierRoot3" presStyleCnt="0">
        <dgm:presLayoutVars>
          <dgm:hierBranch val="init"/>
        </dgm:presLayoutVars>
      </dgm:prSet>
      <dgm:spPr/>
    </dgm:pt>
    <dgm:pt modelId="{4A36C67E-CCE4-4B65-AF38-905BA8A41AC6}" type="pres">
      <dgm:prSet presAssocID="{B63BAC4C-1EFF-474F-B8D5-37C537679808}" presName="rootComposite3" presStyleCnt="0"/>
      <dgm:spPr/>
    </dgm:pt>
    <dgm:pt modelId="{5BDDEBD5-F90D-4981-B384-7E1FBDD3AE44}" type="pres">
      <dgm:prSet presAssocID="{B63BAC4C-1EFF-474F-B8D5-37C537679808}" presName="rootText3" presStyleLbl="asst1" presStyleIdx="7" presStyleCnt="11">
        <dgm:presLayoutVars>
          <dgm:chPref val="3"/>
        </dgm:presLayoutVars>
      </dgm:prSet>
      <dgm:spPr/>
    </dgm:pt>
    <dgm:pt modelId="{EAF4FE4F-1481-4752-8EC0-366AD6398F7C}" type="pres">
      <dgm:prSet presAssocID="{B63BAC4C-1EFF-474F-B8D5-37C537679808}" presName="rootConnector3" presStyleLbl="asst1" presStyleIdx="7" presStyleCnt="11"/>
      <dgm:spPr/>
    </dgm:pt>
    <dgm:pt modelId="{FF04E4F1-6672-426E-A760-3F3ED970309D}" type="pres">
      <dgm:prSet presAssocID="{B63BAC4C-1EFF-474F-B8D5-37C537679808}" presName="hierChild6" presStyleCnt="0"/>
      <dgm:spPr/>
    </dgm:pt>
    <dgm:pt modelId="{97A15A8B-6AD8-492B-A39D-D63BB2F2AEE7}" type="pres">
      <dgm:prSet presAssocID="{B63BAC4C-1EFF-474F-B8D5-37C537679808}" presName="hierChild7" presStyleCnt="0"/>
      <dgm:spPr/>
    </dgm:pt>
    <dgm:pt modelId="{F94DBF9A-10EB-4973-B063-387AC4DEE3A6}" type="pres">
      <dgm:prSet presAssocID="{DF5D13FE-1261-4EF4-AE93-065C06B551A1}" presName="Name111" presStyleLbl="parChTrans1D4" presStyleIdx="0" presStyleCnt="1"/>
      <dgm:spPr/>
    </dgm:pt>
    <dgm:pt modelId="{5FE11F3A-E60C-47FC-A3AE-8D51E1C0AA39}" type="pres">
      <dgm:prSet presAssocID="{30D2C720-B425-40CF-A385-8CCDA838163D}" presName="hierRoot3" presStyleCnt="0">
        <dgm:presLayoutVars>
          <dgm:hierBranch val="init"/>
        </dgm:presLayoutVars>
      </dgm:prSet>
      <dgm:spPr/>
    </dgm:pt>
    <dgm:pt modelId="{4E7B580A-4BD3-4C2D-8BB3-30DAB6B053EF}" type="pres">
      <dgm:prSet presAssocID="{30D2C720-B425-40CF-A385-8CCDA838163D}" presName="rootComposite3" presStyleCnt="0"/>
      <dgm:spPr/>
    </dgm:pt>
    <dgm:pt modelId="{83328424-FF09-44F3-A320-9E7DEFFF1821}" type="pres">
      <dgm:prSet presAssocID="{30D2C720-B425-40CF-A385-8CCDA838163D}" presName="rootText3" presStyleLbl="asst1" presStyleIdx="8" presStyleCnt="11" custScaleX="127843" custLinFactNeighborX="5687" custLinFactNeighborY="-13650">
        <dgm:presLayoutVars>
          <dgm:chPref val="3"/>
        </dgm:presLayoutVars>
      </dgm:prSet>
      <dgm:spPr/>
    </dgm:pt>
    <dgm:pt modelId="{58820512-E6E0-45D6-8914-9C6310B90D18}" type="pres">
      <dgm:prSet presAssocID="{30D2C720-B425-40CF-A385-8CCDA838163D}" presName="rootConnector3" presStyleLbl="asst1" presStyleIdx="8" presStyleCnt="11"/>
      <dgm:spPr/>
    </dgm:pt>
    <dgm:pt modelId="{ADC4D7E6-7F75-4330-B952-E55EDB668E61}" type="pres">
      <dgm:prSet presAssocID="{30D2C720-B425-40CF-A385-8CCDA838163D}" presName="hierChild6" presStyleCnt="0"/>
      <dgm:spPr/>
    </dgm:pt>
    <dgm:pt modelId="{0EE88AFD-9E28-49F7-8994-F0EC2B8B83D1}" type="pres">
      <dgm:prSet presAssocID="{30D2C720-B425-40CF-A385-8CCDA838163D}" presName="hierChild7" presStyleCnt="0"/>
      <dgm:spPr/>
    </dgm:pt>
    <dgm:pt modelId="{EDEDF67B-4B8B-4C39-9D08-40BA2C158EBF}" type="pres">
      <dgm:prSet presAssocID="{68B694EE-ECEF-4D79-AAB4-6864CB073A5D}" presName="Name111" presStyleLbl="parChTrans1D3" presStyleIdx="23" presStyleCnt="24"/>
      <dgm:spPr/>
    </dgm:pt>
    <dgm:pt modelId="{EDA8E6FE-7B1B-4BF0-A373-7E9221F09728}" type="pres">
      <dgm:prSet presAssocID="{1159A26A-2D26-44FC-984F-ADA7D5DF1C7D}" presName="hierRoot3" presStyleCnt="0">
        <dgm:presLayoutVars>
          <dgm:hierBranch val="init"/>
        </dgm:presLayoutVars>
      </dgm:prSet>
      <dgm:spPr/>
    </dgm:pt>
    <dgm:pt modelId="{413B8BD5-3806-4BC9-8580-D027E1E469BE}" type="pres">
      <dgm:prSet presAssocID="{1159A26A-2D26-44FC-984F-ADA7D5DF1C7D}" presName="rootComposite3" presStyleCnt="0"/>
      <dgm:spPr/>
    </dgm:pt>
    <dgm:pt modelId="{C512B072-E3DC-4417-9B72-BA206083AC78}" type="pres">
      <dgm:prSet presAssocID="{1159A26A-2D26-44FC-984F-ADA7D5DF1C7D}" presName="rootText3" presStyleLbl="asst1" presStyleIdx="9" presStyleCnt="11">
        <dgm:presLayoutVars>
          <dgm:chPref val="3"/>
        </dgm:presLayoutVars>
      </dgm:prSet>
      <dgm:spPr/>
    </dgm:pt>
    <dgm:pt modelId="{D2C115AF-2368-48AF-8FC9-F3B4C7F99C2D}" type="pres">
      <dgm:prSet presAssocID="{1159A26A-2D26-44FC-984F-ADA7D5DF1C7D}" presName="rootConnector3" presStyleLbl="asst1" presStyleIdx="9" presStyleCnt="11"/>
      <dgm:spPr/>
    </dgm:pt>
    <dgm:pt modelId="{44B6D3CA-7FD5-4D7A-B872-FA81B5D7D871}" type="pres">
      <dgm:prSet presAssocID="{1159A26A-2D26-44FC-984F-ADA7D5DF1C7D}" presName="hierChild6" presStyleCnt="0"/>
      <dgm:spPr/>
    </dgm:pt>
    <dgm:pt modelId="{6569FEC4-6B91-44B0-AE54-F4D33662B690}" type="pres">
      <dgm:prSet presAssocID="{1159A26A-2D26-44FC-984F-ADA7D5DF1C7D}" presName="hierChild7" presStyleCnt="0"/>
      <dgm:spPr/>
    </dgm:pt>
    <dgm:pt modelId="{7D336BDC-FCEE-42FC-AA07-41636C1688CE}" type="pres">
      <dgm:prSet presAssocID="{1DA022D6-ABF9-4CBB-88CC-75AADB88EA42}" presName="Name111" presStyleLbl="parChTrans1D2" presStyleIdx="4" presStyleCnt="5"/>
      <dgm:spPr/>
    </dgm:pt>
    <dgm:pt modelId="{CDA2026C-AC67-4778-B092-5C29C7D4F7FC}" type="pres">
      <dgm:prSet presAssocID="{6FFEB63C-C234-44F9-BCF1-69B49A3A2D94}" presName="hierRoot3" presStyleCnt="0">
        <dgm:presLayoutVars>
          <dgm:hierBranch val="init"/>
        </dgm:presLayoutVars>
      </dgm:prSet>
      <dgm:spPr/>
    </dgm:pt>
    <dgm:pt modelId="{B04CEE6E-B191-4609-ACF7-42AC4B40A7A3}" type="pres">
      <dgm:prSet presAssocID="{6FFEB63C-C234-44F9-BCF1-69B49A3A2D94}" presName="rootComposite3" presStyleCnt="0"/>
      <dgm:spPr/>
    </dgm:pt>
    <dgm:pt modelId="{C051E8EF-E1F6-4C00-8DD6-E66A9C0A003E}" type="pres">
      <dgm:prSet presAssocID="{6FFEB63C-C234-44F9-BCF1-69B49A3A2D94}" presName="rootText3" presStyleLbl="asst1" presStyleIdx="10" presStyleCnt="11" custScaleX="205360" custLinFactX="300000" custLinFactY="-268517" custLinFactNeighborX="347551" custLinFactNeighborY="-300000">
        <dgm:presLayoutVars>
          <dgm:chPref val="3"/>
        </dgm:presLayoutVars>
      </dgm:prSet>
      <dgm:spPr/>
    </dgm:pt>
    <dgm:pt modelId="{16C376BA-1EFD-40E4-B33F-BC5801D4F101}" type="pres">
      <dgm:prSet presAssocID="{6FFEB63C-C234-44F9-BCF1-69B49A3A2D94}" presName="rootConnector3" presStyleLbl="asst1" presStyleIdx="10" presStyleCnt="11"/>
      <dgm:spPr/>
    </dgm:pt>
    <dgm:pt modelId="{E6A39420-0484-4523-9A52-8E542CFB10BD}" type="pres">
      <dgm:prSet presAssocID="{6FFEB63C-C234-44F9-BCF1-69B49A3A2D94}" presName="hierChild6" presStyleCnt="0"/>
      <dgm:spPr/>
    </dgm:pt>
    <dgm:pt modelId="{3F7DE160-6240-4698-BD3E-29A0DA15A683}" type="pres">
      <dgm:prSet presAssocID="{6FFEB63C-C234-44F9-BCF1-69B49A3A2D94}" presName="hierChild7" presStyleCnt="0"/>
      <dgm:spPr/>
    </dgm:pt>
  </dgm:ptLst>
  <dgm:cxnLst>
    <dgm:cxn modelId="{29A60802-64B6-4740-BEBC-BAA5DA72AC56}" type="presOf" srcId="{5D7FFF1D-211B-4405-B42B-729C85F25820}" destId="{76ACC8F7-F547-41B1-926C-F619B16B9042}" srcOrd="0" destOrd="0" presId="urn:microsoft.com/office/officeart/2005/8/layout/orgChart1"/>
    <dgm:cxn modelId="{A3B1C703-913E-428C-98D1-C3D8523E10D7}" type="presOf" srcId="{337CFE48-8C69-419D-A73D-A0E950D9C979}" destId="{CF4D2D4F-9251-4AB2-A262-26736C8C417A}" srcOrd="0" destOrd="0" presId="urn:microsoft.com/office/officeart/2005/8/layout/orgChart1"/>
    <dgm:cxn modelId="{B141AB07-EA3E-456C-AB74-162D4F8E4CC9}" type="presOf" srcId="{B5A0ACE9-8033-4ED1-B9A7-C578A91FE720}" destId="{343019F5-4A8F-4CF0-B13E-845F3D4996AE}" srcOrd="0" destOrd="0" presId="urn:microsoft.com/office/officeart/2005/8/layout/orgChart1"/>
    <dgm:cxn modelId="{3956A009-435D-42BD-A04A-D3ECE4A8AB6E}" type="presOf" srcId="{DE888E98-FBEE-4EB6-ABFF-24BA6C04FD1E}" destId="{F721792E-0091-42B7-A795-9323B6DD0B60}" srcOrd="1" destOrd="0" presId="urn:microsoft.com/office/officeart/2005/8/layout/orgChart1"/>
    <dgm:cxn modelId="{6048630D-78EE-4120-ADCE-9BB602110455}" type="presOf" srcId="{31AAFEEE-2FB1-44F8-9AAC-742F38B0CB3B}" destId="{9D7ABCBA-4995-44AD-B660-FAE9558A319D}" srcOrd="0" destOrd="0" presId="urn:microsoft.com/office/officeart/2005/8/layout/orgChart1"/>
    <dgm:cxn modelId="{B30D2611-07AC-4C9F-AABA-4030FD8823F3}" type="presOf" srcId="{336BA666-E8FB-4D7D-A72C-47F84D05DDE8}" destId="{D02D6BD9-7D3A-4B48-8259-109ABCAB7AD3}" srcOrd="1" destOrd="0" presId="urn:microsoft.com/office/officeart/2005/8/layout/orgChart1"/>
    <dgm:cxn modelId="{DB5B9B13-770D-4564-9113-9EA8508C48D8}" srcId="{8E3A24C4-AB9B-468C-A73C-FC7670619BD7}" destId="{BA4887C2-9F97-4F00-A533-DC6E1965A2BE}" srcOrd="0" destOrd="0" parTransId="{0484DCEC-087B-48C5-9AF3-855E627F5754}" sibTransId="{712AE94A-90C2-43CB-89AB-9C9671B41814}"/>
    <dgm:cxn modelId="{2B141916-4150-40C6-9BE6-E1E3B84C24D7}" type="presOf" srcId="{D8CE83A6-B4B3-4E63-8FA4-D2F3D61EC39C}" destId="{242CEE32-4D90-4FC4-A00A-B6B7C8993702}" srcOrd="0" destOrd="0" presId="urn:microsoft.com/office/officeart/2005/8/layout/orgChart1"/>
    <dgm:cxn modelId="{4C1AA419-56D7-4149-8B84-774F71CE0B6B}" type="presOf" srcId="{E9618131-D118-4351-AAEE-C271DB48C029}" destId="{B5FE152E-B6AE-4EDD-8C83-452F46BF597C}" srcOrd="0" destOrd="0" presId="urn:microsoft.com/office/officeart/2005/8/layout/orgChart1"/>
    <dgm:cxn modelId="{9E3CEA1F-9C0F-4CA9-9579-35F239CDB4D8}" srcId="{E7CB4AB4-41B5-481C-963C-C28ADE9EB272}" destId="{B2A5159B-477E-40AC-B702-1EBB12BEAC3C}" srcOrd="2" destOrd="0" parTransId="{952FC396-EE4C-4635-B945-DC335135F959}" sibTransId="{630E670A-1362-488B-8C48-337A42B76C19}"/>
    <dgm:cxn modelId="{483B1C20-6266-4E8D-A6E2-50455E6DDDDF}" type="presOf" srcId="{B92F8B00-1A8A-4888-A95A-11F16E969399}" destId="{024A437A-069F-4D67-8633-F4FC7933B614}" srcOrd="0" destOrd="0" presId="urn:microsoft.com/office/officeart/2005/8/layout/orgChart1"/>
    <dgm:cxn modelId="{1DC35A20-EED3-4338-B10D-1F7DEA13DD86}" type="presOf" srcId="{DB9ACDC2-5ABE-4D76-BD09-C86C81543B12}" destId="{3C734B8D-093E-45F6-95D2-21AA2CEB0829}" srcOrd="1" destOrd="0" presId="urn:microsoft.com/office/officeart/2005/8/layout/orgChart1"/>
    <dgm:cxn modelId="{1C604E23-B5DE-4063-B157-B0DFD144D990}" srcId="{E7CB4AB4-41B5-481C-963C-C28ADE9EB272}" destId="{DB9ACDC2-5ABE-4D76-BD09-C86C81543B12}" srcOrd="1" destOrd="0" parTransId="{1C83BF59-439C-41BB-94A4-A4E59E0EF983}" sibTransId="{CE2E31EC-29C4-418B-A618-9C97DC7959B1}"/>
    <dgm:cxn modelId="{86689925-7951-4F06-9930-028E8CBAFEF9}" type="presOf" srcId="{ACA8358D-3785-46A9-838C-C7055B6397D5}" destId="{E6209D62-7DA0-4E91-A702-E9EAF5D70355}" srcOrd="1" destOrd="0" presId="urn:microsoft.com/office/officeart/2005/8/layout/orgChart1"/>
    <dgm:cxn modelId="{8F17A825-E992-413F-A042-4454A851270C}" type="presOf" srcId="{DE888E98-FBEE-4EB6-ABFF-24BA6C04FD1E}" destId="{6997E96A-7EE2-4D48-8F1C-4DB62EF23D25}" srcOrd="0" destOrd="0" presId="urn:microsoft.com/office/officeart/2005/8/layout/orgChart1"/>
    <dgm:cxn modelId="{BFE0E626-F201-4124-B93F-65CB9326F5E7}" type="presOf" srcId="{FBEC2383-CF6B-4FC4-99BA-875B88D86EB7}" destId="{E906B2DB-FAB8-4DD4-B3BB-9966A76DE36E}" srcOrd="0" destOrd="0" presId="urn:microsoft.com/office/officeart/2005/8/layout/orgChart1"/>
    <dgm:cxn modelId="{44FAE527-91AF-42A2-9975-8F55988205A2}" type="presOf" srcId="{87844209-D9E0-4D9C-80C7-DCB26F3D4ACB}" destId="{7F13A031-DFE8-4F95-8711-75341591F274}" srcOrd="1" destOrd="0" presId="urn:microsoft.com/office/officeart/2005/8/layout/orgChart1"/>
    <dgm:cxn modelId="{8438E228-2446-4696-92B3-0184845C4581}" type="presOf" srcId="{E630DCBF-3B7E-41E4-8DFF-1F688F9FE62E}" destId="{F79C5508-5410-436A-A7CA-419DD54164DC}" srcOrd="0" destOrd="0" presId="urn:microsoft.com/office/officeart/2005/8/layout/orgChart1"/>
    <dgm:cxn modelId="{69268029-F2ED-4C29-8BC5-AC19FDE9CBE5}" type="presOf" srcId="{6861CC71-72D2-45D8-9359-B085B73D2E63}" destId="{1B2BB850-65FE-4369-809A-2A0148C50F36}" srcOrd="1" destOrd="0" presId="urn:microsoft.com/office/officeart/2005/8/layout/orgChart1"/>
    <dgm:cxn modelId="{65989B29-01BC-4F0D-B9A7-DBF682F3E5A4}" type="presOf" srcId="{E7CB4AB4-41B5-481C-963C-C28ADE9EB272}" destId="{A40E813F-97EE-4AF2-BDB8-12798B3C3208}" srcOrd="1" destOrd="0" presId="urn:microsoft.com/office/officeart/2005/8/layout/orgChart1"/>
    <dgm:cxn modelId="{8069B929-B060-4C1E-A7A6-73EAB27986D4}" type="presOf" srcId="{1353F30F-0A24-4919-B268-0EF26EAE47C2}" destId="{7B15FB88-DC71-4602-AC59-1F469CF3C511}" srcOrd="0" destOrd="0" presId="urn:microsoft.com/office/officeart/2005/8/layout/orgChart1"/>
    <dgm:cxn modelId="{715C372C-54AF-49F0-85F3-004CFF69B1B0}" type="presOf" srcId="{DD7EDF9B-17C8-4D3B-9CB9-ED2199A902ED}" destId="{67F04C92-AC17-41FB-8D13-4397B9995CF6}" srcOrd="1" destOrd="0" presId="urn:microsoft.com/office/officeart/2005/8/layout/orgChart1"/>
    <dgm:cxn modelId="{C3D5BD2E-9C9A-4344-96FC-1F6091B12ACC}" type="presOf" srcId="{286A3C32-BEFA-4994-8D3F-904A868873CE}" destId="{F2436832-545A-41AE-BEF9-C6C78FA892A2}" srcOrd="1" destOrd="0" presId="urn:microsoft.com/office/officeart/2005/8/layout/orgChart1"/>
    <dgm:cxn modelId="{9643D430-1970-4BC2-9C02-67607E1C0CF4}" type="presOf" srcId="{8DE51F8A-40E5-4117-8603-04CD31024069}" destId="{D2DF3CE8-1F74-4F59-80A8-C50D1D10B480}" srcOrd="0" destOrd="0" presId="urn:microsoft.com/office/officeart/2005/8/layout/orgChart1"/>
    <dgm:cxn modelId="{B413DB31-3EF1-48C7-8D05-BB90C4521839}" type="presOf" srcId="{B66A794D-806C-4699-88C5-269D617AA16A}" destId="{A2BEBB14-01F6-47FE-9B06-100615E5673F}" srcOrd="0" destOrd="0" presId="urn:microsoft.com/office/officeart/2005/8/layout/orgChart1"/>
    <dgm:cxn modelId="{8B6FB832-A0C3-4CC3-86D5-F67AC77442C8}" srcId="{D34A7C70-79BD-44C0-B25A-702CD20B5C4C}" destId="{286A3C32-BEFA-4994-8D3F-904A868873CE}" srcOrd="6" destOrd="0" parTransId="{AB00309D-1371-4B33-9B0A-1C3795CB8B58}" sibTransId="{4CCBCFBF-32AA-4CDD-94F5-C7E48E17FFA4}"/>
    <dgm:cxn modelId="{DD9C7737-3ACE-4AA1-9F38-7B78B63FA44F}" srcId="{B5A0ACE9-8033-4ED1-B9A7-C578A91FE720}" destId="{319A3705-C8CB-4F72-8FEE-A9D4FA4B9BA5}" srcOrd="3" destOrd="0" parTransId="{81ED8A2C-DAAF-402E-B0E7-2DFF6BA58366}" sibTransId="{FBD9BBAF-A152-4E73-AEA3-73CD7D5A4B5B}"/>
    <dgm:cxn modelId="{70BE2339-4EA6-44D2-A0A8-08B32EF6EBC8}" type="presOf" srcId="{6492ED0E-4C7D-49E2-9D38-8DD9F2B8AC47}" destId="{127B9863-C776-4271-B4B8-922762DFF15C}" srcOrd="1" destOrd="0" presId="urn:microsoft.com/office/officeart/2005/8/layout/orgChart1"/>
    <dgm:cxn modelId="{A3BE8E5E-6BA0-4DDB-AA4B-896FBFA6E7AC}" type="presOf" srcId="{B2A5159B-477E-40AC-B702-1EBB12BEAC3C}" destId="{7545A786-8088-47CB-B0E9-C7BBA1C0990B}" srcOrd="1" destOrd="0" presId="urn:microsoft.com/office/officeart/2005/8/layout/orgChart1"/>
    <dgm:cxn modelId="{D6309642-20C6-4A3B-991C-DBA1B0C443BD}" type="presOf" srcId="{68B694EE-ECEF-4D79-AAB4-6864CB073A5D}" destId="{EDEDF67B-4B8B-4C39-9D08-40BA2C158EBF}" srcOrd="0" destOrd="0" presId="urn:microsoft.com/office/officeart/2005/8/layout/orgChart1"/>
    <dgm:cxn modelId="{9C2E2644-98FF-4FFE-BB30-2DABDA73F6FE}" type="presOf" srcId="{D34A7C70-79BD-44C0-B25A-702CD20B5C4C}" destId="{BA1F38E5-89B9-4B7B-9131-C720DA581583}" srcOrd="1" destOrd="0" presId="urn:microsoft.com/office/officeart/2005/8/layout/orgChart1"/>
    <dgm:cxn modelId="{FDEE6C45-DA27-48E5-815C-BD8891B9B150}" type="presOf" srcId="{DAF1801C-E408-4E9D-9D2D-AC4286FBBF0B}" destId="{0C607B8C-E3DB-4AFA-A445-1D876EC71273}" srcOrd="1" destOrd="0" presId="urn:microsoft.com/office/officeart/2005/8/layout/orgChart1"/>
    <dgm:cxn modelId="{9621FE45-A4BE-4C71-B1D5-608FDB6192F2}" type="presOf" srcId="{FBEC2383-CF6B-4FC4-99BA-875B88D86EB7}" destId="{498F56C6-DBD6-40F0-8C79-0717D58F7EB4}" srcOrd="1" destOrd="0" presId="urn:microsoft.com/office/officeart/2005/8/layout/orgChart1"/>
    <dgm:cxn modelId="{52200546-AA86-4D42-A193-70CE5315488B}" type="presOf" srcId="{8E3A24C4-AB9B-468C-A73C-FC7670619BD7}" destId="{3E607D49-0394-478D-8F22-95D1C2EAEE29}" srcOrd="0" destOrd="0" presId="urn:microsoft.com/office/officeart/2005/8/layout/orgChart1"/>
    <dgm:cxn modelId="{93738B67-8456-4E56-8D4D-8C1A7C787AF2}" type="presOf" srcId="{62FF5051-E3F7-40B4-B068-1743BBBE10DF}" destId="{49D24D28-DB1E-48FC-A329-9F8FE7DD1BB7}" srcOrd="0" destOrd="0" presId="urn:microsoft.com/office/officeart/2005/8/layout/orgChart1"/>
    <dgm:cxn modelId="{1953E668-601D-4FC6-B662-2CC77E672188}" type="presOf" srcId="{B63BAC4C-1EFF-474F-B8D5-37C537679808}" destId="{EAF4FE4F-1481-4752-8EC0-366AD6398F7C}" srcOrd="1" destOrd="0" presId="urn:microsoft.com/office/officeart/2005/8/layout/orgChart1"/>
    <dgm:cxn modelId="{394B6049-7741-4817-A476-C9BD70A04006}" srcId="{D8CE83A6-B4B3-4E63-8FA4-D2F3D61EC39C}" destId="{1159A26A-2D26-44FC-984F-ADA7D5DF1C7D}" srcOrd="1" destOrd="0" parTransId="{68B694EE-ECEF-4D79-AAB4-6864CB073A5D}" sibTransId="{54EA1D4A-A49B-410E-A22D-9A773F2BF0D7}"/>
    <dgm:cxn modelId="{DD689169-DE9E-4F5E-A531-6BFCF15A49C5}" type="presOf" srcId="{DAF1801C-E408-4E9D-9D2D-AC4286FBBF0B}" destId="{F3A71B21-BA88-4ED5-BF6D-CD4F8BF72D0C}" srcOrd="0" destOrd="0" presId="urn:microsoft.com/office/officeart/2005/8/layout/orgChart1"/>
    <dgm:cxn modelId="{773DCE69-EB8C-442A-87CA-CDC717391A75}" type="presOf" srcId="{8F349F4C-C2D1-4DFF-8DDF-0E7308BBC090}" destId="{B5B72897-F335-4890-A413-E3AA8C82ACF2}" srcOrd="0" destOrd="0" presId="urn:microsoft.com/office/officeart/2005/8/layout/orgChart1"/>
    <dgm:cxn modelId="{4E826D4A-1DDD-43EB-B2BB-DDD081DCDEF2}" type="presOf" srcId="{6FFEB63C-C234-44F9-BCF1-69B49A3A2D94}" destId="{16C376BA-1EFD-40E4-B33F-BC5801D4F101}" srcOrd="1" destOrd="0" presId="urn:microsoft.com/office/officeart/2005/8/layout/orgChart1"/>
    <dgm:cxn modelId="{86768D6B-C485-4002-A30F-E14BCE7D8543}" srcId="{E7CB4AB4-41B5-481C-963C-C28ADE9EB272}" destId="{364A3DAF-1AAB-4C61-A74B-A47071A32C93}" srcOrd="6" destOrd="0" parTransId="{338C8BA0-560E-47D8-825F-35BF73F9C9D6}" sibTransId="{98F03AC7-36FE-4009-97E9-75C371C8FD94}"/>
    <dgm:cxn modelId="{1C4CAC4B-3149-4A3E-ADE1-6B2C6DB52334}" type="presOf" srcId="{286A3C32-BEFA-4994-8D3F-904A868873CE}" destId="{99A370A7-BBB4-4A7F-9A87-31C518D2ACD2}" srcOrd="0" destOrd="0" presId="urn:microsoft.com/office/officeart/2005/8/layout/orgChart1"/>
    <dgm:cxn modelId="{7D3F2D4C-06BE-4B51-AB4F-8A187AD82380}" srcId="{BA4887C2-9F97-4F00-A533-DC6E1965A2BE}" destId="{E7CB4AB4-41B5-481C-963C-C28ADE9EB272}" srcOrd="4" destOrd="0" parTransId="{9C05366C-AFC9-44A2-AC70-C13C85A0C5C9}" sibTransId="{91588BAA-6418-42CD-9920-E8F1A1E4307F}"/>
    <dgm:cxn modelId="{456E624C-25C3-476B-9A69-E72D0C7112BB}" type="presOf" srcId="{24E482FC-B601-4C0A-9B14-2BC31BB7EE52}" destId="{3482EABB-4626-4D54-9A06-5D45B45D2088}" srcOrd="0" destOrd="0" presId="urn:microsoft.com/office/officeart/2005/8/layout/orgChart1"/>
    <dgm:cxn modelId="{C374B36C-8FC4-4B16-9166-F6484BB8E2E6}" type="presOf" srcId="{319A3705-C8CB-4F72-8FEE-A9D4FA4B9BA5}" destId="{EA5496E2-AB83-4188-9AFC-8E3792993A60}" srcOrd="0" destOrd="0" presId="urn:microsoft.com/office/officeart/2005/8/layout/orgChart1"/>
    <dgm:cxn modelId="{8159A34D-90E3-4C01-8C70-E4B3F115F2E0}" type="presOf" srcId="{E3F021EE-B4C0-497D-BC1D-1A48F055655C}" destId="{B4695684-5A8D-4C49-BB38-CB5A6547F8BB}" srcOrd="0" destOrd="0" presId="urn:microsoft.com/office/officeart/2005/8/layout/orgChart1"/>
    <dgm:cxn modelId="{7524156E-9680-46F9-90DF-F41C8F4EC6DE}" type="presOf" srcId="{FE465F27-8AD4-4E49-9DF8-3E189A640A32}" destId="{C9144BED-1031-4521-B597-B288ACF76B9A}" srcOrd="0" destOrd="0" presId="urn:microsoft.com/office/officeart/2005/8/layout/orgChart1"/>
    <dgm:cxn modelId="{8CD1E14F-E680-4E3A-95B1-7A7193EF7E46}" type="presOf" srcId="{30D2C720-B425-40CF-A385-8CCDA838163D}" destId="{83328424-FF09-44F3-A320-9E7DEFFF1821}" srcOrd="0" destOrd="0" presId="urn:microsoft.com/office/officeart/2005/8/layout/orgChart1"/>
    <dgm:cxn modelId="{24204570-08B9-42D0-8CFB-3E2AD03FE1A3}" type="presOf" srcId="{AA110B13-1A24-44C9-85F4-705EE401A8DD}" destId="{6B582FA2-2D1F-45EC-B47C-09C7E4665B99}" srcOrd="0" destOrd="0" presId="urn:microsoft.com/office/officeart/2005/8/layout/orgChart1"/>
    <dgm:cxn modelId="{07C6AA52-1CBC-42B3-BF8F-CB6B166F90D7}" srcId="{E7CB4AB4-41B5-481C-963C-C28ADE9EB272}" destId="{DD7EDF9B-17C8-4D3B-9CB9-ED2199A902ED}" srcOrd="3" destOrd="0" parTransId="{8DE51F8A-40E5-4117-8603-04CD31024069}" sibTransId="{6926964C-DACE-44F5-8DD9-C469B2472C3C}"/>
    <dgm:cxn modelId="{16CCC772-8927-4734-987E-906389D9362D}" srcId="{BA4887C2-9F97-4F00-A533-DC6E1965A2BE}" destId="{B5A0ACE9-8033-4ED1-B9A7-C578A91FE720}" srcOrd="0" destOrd="0" parTransId="{B92F8B00-1A8A-4888-A95A-11F16E969399}" sibTransId="{4864CC67-768F-47C8-92CA-B4AF29D8CAD2}"/>
    <dgm:cxn modelId="{CEA51073-F16E-4A91-98FF-6DD7E169A06D}" srcId="{D34A7C70-79BD-44C0-B25A-702CD20B5C4C}" destId="{87844209-D9E0-4D9C-80C7-DCB26F3D4ACB}" srcOrd="4" destOrd="0" parTransId="{E9618131-D118-4351-AAEE-C271DB48C029}" sibTransId="{2DF045CC-347B-4192-B67B-A20AB0B6990E}"/>
    <dgm:cxn modelId="{99C01674-4CE2-4A9D-AFFC-841859301162}" type="presOf" srcId="{753639DF-7B09-4A95-BFC1-CFD59FC975AF}" destId="{ADE01675-4B85-444C-ADEB-CCA3CE7E1169}" srcOrd="0" destOrd="0" presId="urn:microsoft.com/office/officeart/2005/8/layout/orgChart1"/>
    <dgm:cxn modelId="{EF8E6374-B350-4FA7-9A06-31E381D90102}" type="presOf" srcId="{364A3DAF-1AAB-4C61-A74B-A47071A32C93}" destId="{A9E8C6BE-0163-4445-8C23-5C29E5CA5339}" srcOrd="1" destOrd="0" presId="urn:microsoft.com/office/officeart/2005/8/layout/orgChart1"/>
    <dgm:cxn modelId="{AF5B2A75-81AB-431C-9099-5F44E5F99594}" srcId="{BA4887C2-9F97-4F00-A533-DC6E1965A2BE}" destId="{D34A7C70-79BD-44C0-B25A-702CD20B5C4C}" srcOrd="3" destOrd="0" parTransId="{1353F30F-0A24-4919-B268-0EF26EAE47C2}" sibTransId="{6CEF1969-D76C-480C-9B33-D2B38B4AD809}"/>
    <dgm:cxn modelId="{A94C2476-3B33-4F93-B8A0-873F6C942C85}" type="presOf" srcId="{EE2DCA55-CFCC-42EB-B767-A7F7EA4238F7}" destId="{01D36B75-A73E-4C24-B360-890FE85519BE}" srcOrd="1" destOrd="0" presId="urn:microsoft.com/office/officeart/2005/8/layout/orgChart1"/>
    <dgm:cxn modelId="{B29C4677-485C-475C-98E7-FE91238D0859}" type="presOf" srcId="{24E482FC-B601-4C0A-9B14-2BC31BB7EE52}" destId="{92390B67-6E7E-4438-ACFC-8E7AA5FC682E}" srcOrd="1" destOrd="0" presId="urn:microsoft.com/office/officeart/2005/8/layout/orgChart1"/>
    <dgm:cxn modelId="{63436877-64DB-4EC3-BF55-030AA1D17FCF}" type="presOf" srcId="{EE2DCA55-CFCC-42EB-B767-A7F7EA4238F7}" destId="{592EC303-78AB-4E95-A082-E898F8F86079}" srcOrd="0" destOrd="0" presId="urn:microsoft.com/office/officeart/2005/8/layout/orgChart1"/>
    <dgm:cxn modelId="{13E3D979-C7D1-4747-A536-C6C19C7C1FBC}" type="presOf" srcId="{1159A26A-2D26-44FC-984F-ADA7D5DF1C7D}" destId="{C512B072-E3DC-4417-9B72-BA206083AC78}" srcOrd="0" destOrd="0" presId="urn:microsoft.com/office/officeart/2005/8/layout/orgChart1"/>
    <dgm:cxn modelId="{E17B337A-337C-49D4-B035-121B87F68F8D}" srcId="{D34A7C70-79BD-44C0-B25A-702CD20B5C4C}" destId="{B66A794D-806C-4699-88C5-269D617AA16A}" srcOrd="9" destOrd="0" parTransId="{9A22B730-1030-411F-ACFB-0F6590121E0F}" sibTransId="{3EF3F66E-B60E-4D7A-B0F6-3D2B1F9A62FF}"/>
    <dgm:cxn modelId="{4D8FF87A-778E-4603-8784-EA66805650F4}" type="presOf" srcId="{ACA8358D-3785-46A9-838C-C7055B6397D5}" destId="{3635FD30-DB47-46DA-8DD3-38239820891B}" srcOrd="0" destOrd="0" presId="urn:microsoft.com/office/officeart/2005/8/layout/orgChart1"/>
    <dgm:cxn modelId="{D29E747B-2B0D-420E-8C55-6F35A7372F89}" type="presOf" srcId="{4A438F35-018B-4710-8628-C6397EAA3428}" destId="{DC558C07-0C16-43B7-B2E2-4BB327ADA96C}" srcOrd="0" destOrd="0" presId="urn:microsoft.com/office/officeart/2005/8/layout/orgChart1"/>
    <dgm:cxn modelId="{76933F7C-C03D-4050-8062-43B28D8BEA31}" type="presOf" srcId="{BA4887C2-9F97-4F00-A533-DC6E1965A2BE}" destId="{6BA30FEA-48A1-4E22-BE8F-449DA864D73E}" srcOrd="0" destOrd="0" presId="urn:microsoft.com/office/officeart/2005/8/layout/orgChart1"/>
    <dgm:cxn modelId="{421B3F7D-9A6A-40C2-8DF4-E5A5BFCF7EC2}" srcId="{D34A7C70-79BD-44C0-B25A-702CD20B5C4C}" destId="{DE888E98-FBEE-4EB6-ABFF-24BA6C04FD1E}" srcOrd="5" destOrd="0" parTransId="{95AE0B31-2FC8-4F97-A2D8-8A9C29EBE2F7}" sibTransId="{142301CA-2CBC-4EC1-A13A-2C967A14B825}"/>
    <dgm:cxn modelId="{DABFDE7D-1C39-4361-AFDD-4653DF63D028}" type="presOf" srcId="{338C8BA0-560E-47D8-825F-35BF73F9C9D6}" destId="{75CD71CF-FB79-47D8-B0DF-4B3FC33C7997}" srcOrd="0" destOrd="0" presId="urn:microsoft.com/office/officeart/2005/8/layout/orgChart1"/>
    <dgm:cxn modelId="{7D050B81-4ECF-42F6-8A26-F967538803F9}" type="presOf" srcId="{871381F8-8DE2-4CF1-8072-BFE57E487F40}" destId="{1A8ED61E-2D00-45D4-BB7C-0002162DFCDC}" srcOrd="0" destOrd="0" presId="urn:microsoft.com/office/officeart/2005/8/layout/orgChart1"/>
    <dgm:cxn modelId="{AFBB8282-0927-44A1-BDBB-5A9564E8F199}" type="presOf" srcId="{4B49ABB7-3BBA-4666-94C3-35F6CCCDF082}" destId="{06FA4423-703B-4999-9F8A-107DDE1D9215}" srcOrd="0" destOrd="0" presId="urn:microsoft.com/office/officeart/2005/8/layout/orgChart1"/>
    <dgm:cxn modelId="{489BD782-A080-4D06-9E2A-C92153AF1258}" type="presOf" srcId="{6BE53397-7096-4C79-8A7C-EE0B311AF996}" destId="{36C47508-5157-4254-8457-B1EA1BA6D5AE}" srcOrd="1" destOrd="0" presId="urn:microsoft.com/office/officeart/2005/8/layout/orgChart1"/>
    <dgm:cxn modelId="{6363F482-44C1-4AE7-8962-F3BF9CAB4270}" srcId="{BA4887C2-9F97-4F00-A533-DC6E1965A2BE}" destId="{D8CE83A6-B4B3-4E63-8FA4-D2F3D61EC39C}" srcOrd="1" destOrd="0" parTransId="{871381F8-8DE2-4CF1-8072-BFE57E487F40}" sibTransId="{93E36B22-B0B4-4A30-AEA9-DED5F83E16AE}"/>
    <dgm:cxn modelId="{22D29484-F54B-4709-A66B-1D7B2EE4FB68}" srcId="{D34A7C70-79BD-44C0-B25A-702CD20B5C4C}" destId="{ACA8358D-3785-46A9-838C-C7055B6397D5}" srcOrd="2" destOrd="0" parTransId="{E3F021EE-B4C0-497D-BC1D-1A48F055655C}" sibTransId="{3E9CA807-5D9B-4EB9-BF9D-1799C780B512}"/>
    <dgm:cxn modelId="{7ADF8588-7EA4-40D4-80A9-57ECBFBB0940}" srcId="{B63BAC4C-1EFF-474F-B8D5-37C537679808}" destId="{30D2C720-B425-40CF-A385-8CCDA838163D}" srcOrd="0" destOrd="0" parTransId="{DF5D13FE-1261-4EF4-AE93-065C06B551A1}" sibTransId="{D063F7F8-C19C-4A56-8C73-F09F247883AB}"/>
    <dgm:cxn modelId="{B7F1A48B-D9C0-482E-AAFE-D17295EA512D}" type="presOf" srcId="{DF5D13FE-1261-4EF4-AE93-065C06B551A1}" destId="{F94DBF9A-10EB-4973-B063-387AC4DEE3A6}" srcOrd="0" destOrd="0" presId="urn:microsoft.com/office/officeart/2005/8/layout/orgChart1"/>
    <dgm:cxn modelId="{D34E9991-7661-4C44-8D3B-9D02C7DF9929}" type="presOf" srcId="{1DA022D6-ABF9-4CBB-88CC-75AADB88EA42}" destId="{7D336BDC-FCEE-42FC-AA07-41636C1688CE}" srcOrd="0" destOrd="0" presId="urn:microsoft.com/office/officeart/2005/8/layout/orgChart1"/>
    <dgm:cxn modelId="{D25EE193-5A36-443D-9F45-46249302FAC1}" type="presOf" srcId="{E630DCBF-3B7E-41E4-8DFF-1F688F9FE62E}" destId="{31E197C5-9477-41A1-B6EF-D942CF8FF806}" srcOrd="1" destOrd="0" presId="urn:microsoft.com/office/officeart/2005/8/layout/orgChart1"/>
    <dgm:cxn modelId="{509D7F95-712F-4A76-894C-955576DA66C1}" srcId="{B5A0ACE9-8033-4ED1-B9A7-C578A91FE720}" destId="{DAF1801C-E408-4E9D-9D2D-AC4286FBBF0B}" srcOrd="4" destOrd="0" parTransId="{3C8D2FE0-CD52-41C2-9EB6-6048CF2A9215}" sibTransId="{CA9BC680-6987-4158-A93B-B9597F37EBF4}"/>
    <dgm:cxn modelId="{26F1C796-A439-4BEC-B994-DDB94284FEC9}" type="presOf" srcId="{6FFEB63C-C234-44F9-BCF1-69B49A3A2D94}" destId="{C051E8EF-E1F6-4C00-8DD6-E66A9C0A003E}" srcOrd="0" destOrd="0" presId="urn:microsoft.com/office/officeart/2005/8/layout/orgChart1"/>
    <dgm:cxn modelId="{C88DB698-E955-4144-A3E2-42B8B2A3C5BB}" type="presOf" srcId="{364A3DAF-1AAB-4C61-A74B-A47071A32C93}" destId="{5CBB98AB-722E-4FC6-BFF0-AD395EB71448}" srcOrd="0" destOrd="0" presId="urn:microsoft.com/office/officeart/2005/8/layout/orgChart1"/>
    <dgm:cxn modelId="{6D33A399-4F5D-42BC-8A0A-7E1FBECE7BBC}" type="presOf" srcId="{952FC396-EE4C-4635-B945-DC335135F959}" destId="{90FD07C3-BA0C-4542-961E-3F9B36FB9F44}" srcOrd="0" destOrd="0" presId="urn:microsoft.com/office/officeart/2005/8/layout/orgChart1"/>
    <dgm:cxn modelId="{D1975C9E-A0D2-4829-8DAB-365287680A66}" type="presOf" srcId="{319A3705-C8CB-4F72-8FEE-A9D4FA4B9BA5}" destId="{54811782-3C0B-49C4-8257-47C091649A1C}" srcOrd="1" destOrd="0" presId="urn:microsoft.com/office/officeart/2005/8/layout/orgChart1"/>
    <dgm:cxn modelId="{2D36069F-3777-41E6-9F3B-FAFC09715F14}" type="presOf" srcId="{6861CC71-72D2-45D8-9359-B085B73D2E63}" destId="{715F1B57-4698-479A-9CE2-8E74461D3368}" srcOrd="0" destOrd="0" presId="urn:microsoft.com/office/officeart/2005/8/layout/orgChart1"/>
    <dgm:cxn modelId="{A6BB86A0-017A-4DB7-87DD-DAC06E514FC4}" srcId="{B5A0ACE9-8033-4ED1-B9A7-C578A91FE720}" destId="{E630DCBF-3B7E-41E4-8DFF-1F688F9FE62E}" srcOrd="1" destOrd="0" parTransId="{B7739A05-8BB7-490D-B239-93F896F743C3}" sibTransId="{45DFEEC4-5B77-481A-BA66-227ED77E04DE}"/>
    <dgm:cxn modelId="{84715DA2-4E3E-49CA-8867-1C7AD2404E95}" srcId="{E7CB4AB4-41B5-481C-963C-C28ADE9EB272}" destId="{EE2DCA55-CFCC-42EB-B767-A7F7EA4238F7}" srcOrd="5" destOrd="0" parTransId="{FE465F27-8AD4-4E49-9DF8-3E189A640A32}" sibTransId="{0F716AE7-5045-4145-AB1A-1D553FD926C6}"/>
    <dgm:cxn modelId="{D3722CA4-0E7E-4DCF-88EF-A516C08D3E96}" type="presOf" srcId="{6BE53397-7096-4C79-8A7C-EE0B311AF996}" destId="{B336C152-64AD-44CF-9CA8-9778C871DB65}" srcOrd="0" destOrd="0" presId="urn:microsoft.com/office/officeart/2005/8/layout/orgChart1"/>
    <dgm:cxn modelId="{E7A03EA7-88F5-4294-B02F-9625ACFFA2B6}" type="presOf" srcId="{9A22B730-1030-411F-ACFB-0F6590121E0F}" destId="{0FAB63BD-922D-4512-9272-D4629B23B899}" srcOrd="0" destOrd="0" presId="urn:microsoft.com/office/officeart/2005/8/layout/orgChart1"/>
    <dgm:cxn modelId="{EE3F58A7-5D90-4ED8-B428-7B4111D737D9}" type="presOf" srcId="{BA4887C2-9F97-4F00-A533-DC6E1965A2BE}" destId="{3D21B4A0-6B7C-471F-A79C-55F6BCEC46DF}" srcOrd="1" destOrd="0" presId="urn:microsoft.com/office/officeart/2005/8/layout/orgChart1"/>
    <dgm:cxn modelId="{664EDCA8-076C-4E6E-B692-735AEDB8DCE7}" type="presOf" srcId="{B5A0ACE9-8033-4ED1-B9A7-C578A91FE720}" destId="{7499FB29-EBF0-4E18-B7A5-788A308FF979}" srcOrd="1" destOrd="0" presId="urn:microsoft.com/office/officeart/2005/8/layout/orgChart1"/>
    <dgm:cxn modelId="{CDA455AA-5FF2-4896-8B64-376B14C384AC}" type="presOf" srcId="{A3FB5D83-B16D-4BDF-B365-8495C75C7326}" destId="{4F9EC2DB-83F3-405C-9BA7-27E0B1AC9AD2}" srcOrd="0" destOrd="0" presId="urn:microsoft.com/office/officeart/2005/8/layout/orgChart1"/>
    <dgm:cxn modelId="{ED9B4EAD-7B68-42CD-9539-0BF4FA0A6796}" type="presOf" srcId="{FCCC16DF-76B7-4A5C-8FBC-BA7E7FEF4EBC}" destId="{D6A07257-4542-4287-BDE5-28534B36A661}" srcOrd="1" destOrd="0" presId="urn:microsoft.com/office/officeart/2005/8/layout/orgChart1"/>
    <dgm:cxn modelId="{E425CBB0-E471-4C0A-8ED5-D295BE840496}" type="presOf" srcId="{B2A5159B-477E-40AC-B702-1EBB12BEAC3C}" destId="{099B9499-360F-41FA-914B-7F58E8E4B59E}" srcOrd="0" destOrd="0" presId="urn:microsoft.com/office/officeart/2005/8/layout/orgChart1"/>
    <dgm:cxn modelId="{116548B1-DA95-4758-9B7E-5AC4E3FF44D7}" type="presOf" srcId="{95AE0B31-2FC8-4F97-A2D8-8A9C29EBE2F7}" destId="{95FDB172-FF4C-49E3-9E68-3F666C2A64D1}" srcOrd="0" destOrd="0" presId="urn:microsoft.com/office/officeart/2005/8/layout/orgChart1"/>
    <dgm:cxn modelId="{A7F587B2-799E-4828-9587-4210DE11F345}" srcId="{D34A7C70-79BD-44C0-B25A-702CD20B5C4C}" destId="{FBEC2383-CF6B-4FC4-99BA-875B88D86EB7}" srcOrd="1" destOrd="0" parTransId="{4A438F35-018B-4710-8628-C6397EAA3428}" sibTransId="{6B3216E1-DC77-44D2-BB2E-E16E1DC789A3}"/>
    <dgm:cxn modelId="{02B12EB6-B776-4573-87CF-E93E9BBC318D}" type="presOf" srcId="{B7739A05-8BB7-490D-B239-93F896F743C3}" destId="{60EB41C6-4B80-4AD1-81E2-95D6478A2831}" srcOrd="0" destOrd="0" presId="urn:microsoft.com/office/officeart/2005/8/layout/orgChart1"/>
    <dgm:cxn modelId="{6B6318B7-1926-43A3-B513-BBD198642DEA}" type="presOf" srcId="{B66A794D-806C-4699-88C5-269D617AA16A}" destId="{CD1E2207-05B2-4E79-BAE4-6F02EA68B688}" srcOrd="1" destOrd="0" presId="urn:microsoft.com/office/officeart/2005/8/layout/orgChart1"/>
    <dgm:cxn modelId="{96925DB8-26D7-47A8-9432-DF09B7A2FE66}" type="presOf" srcId="{3C8D2FE0-CD52-41C2-9EB6-6048CF2A9215}" destId="{C39BAF31-6DA1-4BE6-8071-EBCAD45D1786}" srcOrd="0" destOrd="0" presId="urn:microsoft.com/office/officeart/2005/8/layout/orgChart1"/>
    <dgm:cxn modelId="{FA7BF4B9-7F8A-4B6B-A0F9-A47C5494EEF6}" type="presOf" srcId="{D34A7C70-79BD-44C0-B25A-702CD20B5C4C}" destId="{5437735B-888D-4622-B6FE-E3A3F66AD233}" srcOrd="0" destOrd="0" presId="urn:microsoft.com/office/officeart/2005/8/layout/orgChart1"/>
    <dgm:cxn modelId="{B66123BB-F3B5-495E-8D8E-83E87CB3701A}" type="presOf" srcId="{D8CE83A6-B4B3-4E63-8FA4-D2F3D61EC39C}" destId="{CE819CBC-3F1C-449F-84C5-423B46CF01B7}" srcOrd="1" destOrd="0" presId="urn:microsoft.com/office/officeart/2005/8/layout/orgChart1"/>
    <dgm:cxn modelId="{1784E4BB-B19C-492A-8324-640BA6F4B7FB}" type="presOf" srcId="{B63BAC4C-1EFF-474F-B8D5-37C537679808}" destId="{5BDDEBD5-F90D-4981-B384-7E1FBDD3AE44}" srcOrd="0" destOrd="0" presId="urn:microsoft.com/office/officeart/2005/8/layout/orgChart1"/>
    <dgm:cxn modelId="{2374FCBE-EA98-4880-AF2D-2C612D6FBE9D}" type="presOf" srcId="{30D2C720-B425-40CF-A385-8CCDA838163D}" destId="{58820512-E6E0-45D6-8914-9C6310B90D18}" srcOrd="1" destOrd="0" presId="urn:microsoft.com/office/officeart/2005/8/layout/orgChart1"/>
    <dgm:cxn modelId="{505CF1BF-017F-4659-A766-43E4C11BF3FB}" srcId="{B5A0ACE9-8033-4ED1-B9A7-C578A91FE720}" destId="{6BE53397-7096-4C79-8A7C-EE0B311AF996}" srcOrd="2" destOrd="0" parTransId="{62FF5051-E3F7-40B4-B068-1743BBBE10DF}" sibTransId="{A3CF6023-2683-46BD-90C6-2C3D8EFEED9B}"/>
    <dgm:cxn modelId="{9D1FD9C0-ED0A-4E0B-860B-EA98FD71888F}" type="presOf" srcId="{1159A26A-2D26-44FC-984F-ADA7D5DF1C7D}" destId="{D2C115AF-2368-48AF-8FC9-F3B4C7F99C2D}" srcOrd="1" destOrd="0" presId="urn:microsoft.com/office/officeart/2005/8/layout/orgChart1"/>
    <dgm:cxn modelId="{48CCC4C2-5D63-461F-AF5A-5E5144275A79}" type="presOf" srcId="{6492ED0E-4C7D-49E2-9D38-8DD9F2B8AC47}" destId="{D19D448D-0B6E-4122-8807-191CBD1DB768}" srcOrd="0" destOrd="0" presId="urn:microsoft.com/office/officeart/2005/8/layout/orgChart1"/>
    <dgm:cxn modelId="{75F1D6C3-2D13-41ED-96B0-1006007DC265}" type="presOf" srcId="{FCCC16DF-76B7-4A5C-8FBC-BA7E7FEF4EBC}" destId="{C99EB52D-77FC-4974-8D96-F4B122694D1F}" srcOrd="0" destOrd="0" presId="urn:microsoft.com/office/officeart/2005/8/layout/orgChart1"/>
    <dgm:cxn modelId="{CA11C3CA-E054-4C28-B2A6-C096AE3C4AE5}" type="presOf" srcId="{336BA666-E8FB-4D7D-A72C-47F84D05DDE8}" destId="{745A412C-1CE4-4B22-863F-50138F9D242E}" srcOrd="0" destOrd="0" presId="urn:microsoft.com/office/officeart/2005/8/layout/orgChart1"/>
    <dgm:cxn modelId="{F3F66ACB-D0F4-4EA8-A135-49EBD5A15677}" type="presOf" srcId="{23BA5735-0BB8-463C-AA6D-F1BEEBED0F5A}" destId="{F08944E3-9CFC-4053-A358-2092276334DA}" srcOrd="0" destOrd="0" presId="urn:microsoft.com/office/officeart/2005/8/layout/orgChart1"/>
    <dgm:cxn modelId="{EA8DBDCC-2B8A-41F2-9249-510D06DD0195}" srcId="{D34A7C70-79BD-44C0-B25A-702CD20B5C4C}" destId="{8F349F4C-C2D1-4DFF-8DDF-0E7308BBC090}" srcOrd="3" destOrd="0" parTransId="{31AAFEEE-2FB1-44F8-9AAC-742F38B0CB3B}" sibTransId="{04BA6885-8063-490E-B675-7A962CD964F9}"/>
    <dgm:cxn modelId="{14F2F2D0-1F4E-449D-B6DB-C37FEF7CE388}" type="presOf" srcId="{AB00309D-1371-4B33-9B0A-1C3795CB8B58}" destId="{40FC911E-A6DC-42B7-AC71-414C14B49B77}" srcOrd="0" destOrd="0" presId="urn:microsoft.com/office/officeart/2005/8/layout/orgChart1"/>
    <dgm:cxn modelId="{D69FE6D2-4D83-4BC9-8EB9-80EF5D39F118}" type="presOf" srcId="{AFF8AE69-280E-445C-82AD-2C01B7EEEA54}" destId="{8BB095E7-2EE6-4719-9DC6-EA1674A9CF99}" srcOrd="0" destOrd="0" presId="urn:microsoft.com/office/officeart/2005/8/layout/orgChart1"/>
    <dgm:cxn modelId="{D7F505DB-0385-40ED-9482-7B52646ED8EB}" type="presOf" srcId="{87844209-D9E0-4D9C-80C7-DCB26F3D4ACB}" destId="{EEA71281-6563-4BBD-B128-ADE3A35B4B4D}" srcOrd="0" destOrd="0" presId="urn:microsoft.com/office/officeart/2005/8/layout/orgChart1"/>
    <dgm:cxn modelId="{C0C13BDB-95B8-4E9B-819F-9075D11E3144}" type="presOf" srcId="{E7CB4AB4-41B5-481C-963C-C28ADE9EB272}" destId="{D81384E1-2D44-431A-9DC2-2F3734F94D54}" srcOrd="0" destOrd="0" presId="urn:microsoft.com/office/officeart/2005/8/layout/orgChart1"/>
    <dgm:cxn modelId="{A04494DC-3069-471E-B414-A9A20D931607}" type="presOf" srcId="{DD7EDF9B-17C8-4D3B-9CB9-ED2199A902ED}" destId="{4F96AFD7-2CB7-4044-B567-5FC16B8E456A}" srcOrd="0" destOrd="0" presId="urn:microsoft.com/office/officeart/2005/8/layout/orgChart1"/>
    <dgm:cxn modelId="{3AEA69DD-1443-4081-8279-12C2F04483C5}" srcId="{E7CB4AB4-41B5-481C-963C-C28ADE9EB272}" destId="{6861CC71-72D2-45D8-9359-B085B73D2E63}" srcOrd="0" destOrd="0" parTransId="{A3FB5D83-B16D-4BDF-B365-8495C75C7326}" sibTransId="{D8607D77-D9E5-4898-AD2C-6257E8E150D2}"/>
    <dgm:cxn modelId="{59B626DE-FAE4-41C0-864C-740E64E52037}" srcId="{BA4887C2-9F97-4F00-A533-DC6E1965A2BE}" destId="{6FFEB63C-C234-44F9-BCF1-69B49A3A2D94}" srcOrd="2" destOrd="0" parTransId="{1DA022D6-ABF9-4CBB-88CC-75AADB88EA42}" sibTransId="{2B0FBFAE-74A2-4101-816D-2DD49BEC455E}"/>
    <dgm:cxn modelId="{6E5020DF-3B1B-43C7-815A-DC4D26B33298}" type="presOf" srcId="{9C05366C-AFC9-44A2-AC70-C13C85A0C5C9}" destId="{80EEE76D-C30A-4A44-A2D6-3C2FFB0AC6A7}" srcOrd="0" destOrd="0" presId="urn:microsoft.com/office/officeart/2005/8/layout/orgChart1"/>
    <dgm:cxn modelId="{3168F8DF-5CC1-4A92-A7C1-14BCA52A3C19}" srcId="{D34A7C70-79BD-44C0-B25A-702CD20B5C4C}" destId="{336BA666-E8FB-4D7D-A72C-47F84D05DDE8}" srcOrd="0" destOrd="0" parTransId="{23BA5735-0BB8-463C-AA6D-F1BEEBED0F5A}" sibTransId="{998DAD12-1F9A-4107-9B88-BBE86282254B}"/>
    <dgm:cxn modelId="{E44281E7-5B56-45E5-A10E-7DE701DBE4C2}" type="presOf" srcId="{8F349F4C-C2D1-4DFF-8DDF-0E7308BBC090}" destId="{2AE66354-A916-47EE-9664-F52553673740}" srcOrd="1" destOrd="0" presId="urn:microsoft.com/office/officeart/2005/8/layout/orgChart1"/>
    <dgm:cxn modelId="{9066A0EC-FBB9-409D-85BE-FEF0A73D6AA0}" srcId="{E7CB4AB4-41B5-481C-963C-C28ADE9EB272}" destId="{FCCC16DF-76B7-4A5C-8FBC-BA7E7FEF4EBC}" srcOrd="4" destOrd="0" parTransId="{4B49ABB7-3BBA-4666-94C3-35F6CCCDF082}" sibTransId="{411A3ECF-707E-4B76-876A-DB4B8D546591}"/>
    <dgm:cxn modelId="{ABC3A5F1-5F93-4E88-820A-FBB3A1331624}" type="presOf" srcId="{1C83BF59-439C-41BB-94A4-A4E59E0EF983}" destId="{77A80E12-5F6D-4E2C-96BD-418A5123B3CC}" srcOrd="0" destOrd="0" presId="urn:microsoft.com/office/officeart/2005/8/layout/orgChart1"/>
    <dgm:cxn modelId="{B2D9F9F1-DB28-42B5-86E3-EE29FA55BA1D}" type="presOf" srcId="{81ED8A2C-DAAF-402E-B0E7-2DFF6BA58366}" destId="{5C0C8EAA-4716-4A66-9249-95F28DC19E73}" srcOrd="0" destOrd="0" presId="urn:microsoft.com/office/officeart/2005/8/layout/orgChart1"/>
    <dgm:cxn modelId="{9982FBF4-09DE-4127-AFF7-6A3440A90BF6}" type="presOf" srcId="{753639DF-7B09-4A95-BFC1-CFD59FC975AF}" destId="{2F44CE93-64B7-43E7-850C-C8D2B78D3D58}" srcOrd="1" destOrd="0" presId="urn:microsoft.com/office/officeart/2005/8/layout/orgChart1"/>
    <dgm:cxn modelId="{601A2DF9-3D7B-404D-A4EA-3E1E0113B981}" srcId="{D8CE83A6-B4B3-4E63-8FA4-D2F3D61EC39C}" destId="{B63BAC4C-1EFF-474F-B8D5-37C537679808}" srcOrd="0" destOrd="0" parTransId="{AA110B13-1A24-44C9-85F4-705EE401A8DD}" sibTransId="{0B2C6361-1569-4DB2-B660-41E2C0CE991B}"/>
    <dgm:cxn modelId="{248480FA-3652-402A-87A5-6D66FDFCA78B}" srcId="{D34A7C70-79BD-44C0-B25A-702CD20B5C4C}" destId="{24E482FC-B601-4C0A-9B14-2BC31BB7EE52}" srcOrd="8" destOrd="0" parTransId="{337CFE48-8C69-419D-A73D-A0E950D9C979}" sibTransId="{BC9A0E6F-8F97-4E11-8855-436F65E02CAE}"/>
    <dgm:cxn modelId="{3DA1D3FA-EB0B-40DE-8396-7A6012F8DED4}" srcId="{B5A0ACE9-8033-4ED1-B9A7-C578A91FE720}" destId="{753639DF-7B09-4A95-BFC1-CFD59FC975AF}" srcOrd="0" destOrd="0" parTransId="{AFF8AE69-280E-445C-82AD-2C01B7EEEA54}" sibTransId="{A66B7774-77AD-4371-82BA-E56A3CF6F29E}"/>
    <dgm:cxn modelId="{7AD88BFB-FAD6-453F-85F1-C37AE5C71495}" type="presOf" srcId="{DB9ACDC2-5ABE-4D76-BD09-C86C81543B12}" destId="{1875B2EF-5C23-46E8-B54A-5E8AC4B6E638}" srcOrd="0" destOrd="0" presId="urn:microsoft.com/office/officeart/2005/8/layout/orgChart1"/>
    <dgm:cxn modelId="{FBD5D0FE-7B1F-4498-BCE6-0ACE1724D931}" srcId="{D34A7C70-79BD-44C0-B25A-702CD20B5C4C}" destId="{6492ED0E-4C7D-49E2-9D38-8DD9F2B8AC47}" srcOrd="7" destOrd="0" parTransId="{5D7FFF1D-211B-4405-B42B-729C85F25820}" sibTransId="{D93C0F64-61EC-4B6F-BBE3-00B8A653B87C}"/>
    <dgm:cxn modelId="{C56FFF24-308C-4D64-AECE-4B2E10DDE22B}" type="presParOf" srcId="{3E607D49-0394-478D-8F22-95D1C2EAEE29}" destId="{CED90AE5-E3AC-464B-BED7-0C20944A577F}" srcOrd="0" destOrd="0" presId="urn:microsoft.com/office/officeart/2005/8/layout/orgChart1"/>
    <dgm:cxn modelId="{79CF7DB8-F2F3-44E4-971C-38F5B797699B}" type="presParOf" srcId="{CED90AE5-E3AC-464B-BED7-0C20944A577F}" destId="{873DB635-0D46-4F0C-B057-A3EE10029A19}" srcOrd="0" destOrd="0" presId="urn:microsoft.com/office/officeart/2005/8/layout/orgChart1"/>
    <dgm:cxn modelId="{AF86963A-30FB-42E7-8E24-5B85E34CAE9D}" type="presParOf" srcId="{873DB635-0D46-4F0C-B057-A3EE10029A19}" destId="{6BA30FEA-48A1-4E22-BE8F-449DA864D73E}" srcOrd="0" destOrd="0" presId="urn:microsoft.com/office/officeart/2005/8/layout/orgChart1"/>
    <dgm:cxn modelId="{0D3E7FE4-87A9-4400-ADB3-51FB82F7ACDD}" type="presParOf" srcId="{873DB635-0D46-4F0C-B057-A3EE10029A19}" destId="{3D21B4A0-6B7C-471F-A79C-55F6BCEC46DF}" srcOrd="1" destOrd="0" presId="urn:microsoft.com/office/officeart/2005/8/layout/orgChart1"/>
    <dgm:cxn modelId="{89603853-CE18-4164-89D2-860FCF1BE6A3}" type="presParOf" srcId="{CED90AE5-E3AC-464B-BED7-0C20944A577F}" destId="{39B02333-5493-498E-A0A1-26D0ACF98E87}" srcOrd="1" destOrd="0" presId="urn:microsoft.com/office/officeart/2005/8/layout/orgChart1"/>
    <dgm:cxn modelId="{3B965E41-D1A6-486B-83CC-6D8D02BE63AC}" type="presParOf" srcId="{39B02333-5493-498E-A0A1-26D0ACF98E87}" destId="{7B15FB88-DC71-4602-AC59-1F469CF3C511}" srcOrd="0" destOrd="0" presId="urn:microsoft.com/office/officeart/2005/8/layout/orgChart1"/>
    <dgm:cxn modelId="{CB43D31E-0485-4EC7-A53A-D918A3D94851}" type="presParOf" srcId="{39B02333-5493-498E-A0A1-26D0ACF98E87}" destId="{84CB6BFD-9B1C-4DD6-8541-0B9AD59B1C28}" srcOrd="1" destOrd="0" presId="urn:microsoft.com/office/officeart/2005/8/layout/orgChart1"/>
    <dgm:cxn modelId="{19E92AF6-8C2A-4063-AB15-91F9ECC1FBE9}" type="presParOf" srcId="{84CB6BFD-9B1C-4DD6-8541-0B9AD59B1C28}" destId="{CFFB6CE2-63BE-45B5-8C7E-0918EEB516AC}" srcOrd="0" destOrd="0" presId="urn:microsoft.com/office/officeart/2005/8/layout/orgChart1"/>
    <dgm:cxn modelId="{42D58064-2060-4E35-B1EA-94AED69E0AB2}" type="presParOf" srcId="{CFFB6CE2-63BE-45B5-8C7E-0918EEB516AC}" destId="{5437735B-888D-4622-B6FE-E3A3F66AD233}" srcOrd="0" destOrd="0" presId="urn:microsoft.com/office/officeart/2005/8/layout/orgChart1"/>
    <dgm:cxn modelId="{F2541D78-B06F-411B-99C2-281F92797DFE}" type="presParOf" srcId="{CFFB6CE2-63BE-45B5-8C7E-0918EEB516AC}" destId="{BA1F38E5-89B9-4B7B-9131-C720DA581583}" srcOrd="1" destOrd="0" presId="urn:microsoft.com/office/officeart/2005/8/layout/orgChart1"/>
    <dgm:cxn modelId="{5876AA30-CCB6-42D0-B897-3FAEA2C58209}" type="presParOf" srcId="{84CB6BFD-9B1C-4DD6-8541-0B9AD59B1C28}" destId="{922F7CC4-C74C-4E4F-986A-19318E66C1C4}" srcOrd="1" destOrd="0" presId="urn:microsoft.com/office/officeart/2005/8/layout/orgChart1"/>
    <dgm:cxn modelId="{A0565768-D758-44DD-BA8B-ADEFE17EE7CC}" type="presParOf" srcId="{84CB6BFD-9B1C-4DD6-8541-0B9AD59B1C28}" destId="{90879D9B-D80F-42A5-8852-047A2B0AD0C9}" srcOrd="2" destOrd="0" presId="urn:microsoft.com/office/officeart/2005/8/layout/orgChart1"/>
    <dgm:cxn modelId="{3AFF4601-419B-45B7-B652-504186DC8DF3}" type="presParOf" srcId="{90879D9B-D80F-42A5-8852-047A2B0AD0C9}" destId="{F08944E3-9CFC-4053-A358-2092276334DA}" srcOrd="0" destOrd="0" presId="urn:microsoft.com/office/officeart/2005/8/layout/orgChart1"/>
    <dgm:cxn modelId="{ADB64EF2-EBF6-4BA1-BC7D-630AC77B6AF0}" type="presParOf" srcId="{90879D9B-D80F-42A5-8852-047A2B0AD0C9}" destId="{A7F63E48-7C90-4E1D-B0F9-2C9E07F96E9D}" srcOrd="1" destOrd="0" presId="urn:microsoft.com/office/officeart/2005/8/layout/orgChart1"/>
    <dgm:cxn modelId="{DA61EB2B-67AD-4211-B3CB-9D4252F03B52}" type="presParOf" srcId="{A7F63E48-7C90-4E1D-B0F9-2C9E07F96E9D}" destId="{D6106268-73E4-4A01-8954-AA24F210F764}" srcOrd="0" destOrd="0" presId="urn:microsoft.com/office/officeart/2005/8/layout/orgChart1"/>
    <dgm:cxn modelId="{14557983-8D9F-4F65-809A-C6485D677A64}" type="presParOf" srcId="{D6106268-73E4-4A01-8954-AA24F210F764}" destId="{745A412C-1CE4-4B22-863F-50138F9D242E}" srcOrd="0" destOrd="0" presId="urn:microsoft.com/office/officeart/2005/8/layout/orgChart1"/>
    <dgm:cxn modelId="{F8DBDABA-8C37-4327-94B6-464D611787A9}" type="presParOf" srcId="{D6106268-73E4-4A01-8954-AA24F210F764}" destId="{D02D6BD9-7D3A-4B48-8259-109ABCAB7AD3}" srcOrd="1" destOrd="0" presId="urn:microsoft.com/office/officeart/2005/8/layout/orgChart1"/>
    <dgm:cxn modelId="{4E101188-52B7-46B2-A0AE-FE7DBBE1993E}" type="presParOf" srcId="{A7F63E48-7C90-4E1D-B0F9-2C9E07F96E9D}" destId="{BD749991-1820-4745-9F7A-A30FA4E39375}" srcOrd="1" destOrd="0" presId="urn:microsoft.com/office/officeart/2005/8/layout/orgChart1"/>
    <dgm:cxn modelId="{6520FD30-71FE-493C-99E1-03999FDADA86}" type="presParOf" srcId="{A7F63E48-7C90-4E1D-B0F9-2C9E07F96E9D}" destId="{C8AB5E0E-90CB-461F-AE01-BABB382B9C2C}" srcOrd="2" destOrd="0" presId="urn:microsoft.com/office/officeart/2005/8/layout/orgChart1"/>
    <dgm:cxn modelId="{A86A14D3-D549-4D8E-BAAE-05FD8CA8DABB}" type="presParOf" srcId="{90879D9B-D80F-42A5-8852-047A2B0AD0C9}" destId="{DC558C07-0C16-43B7-B2E2-4BB327ADA96C}" srcOrd="2" destOrd="0" presId="urn:microsoft.com/office/officeart/2005/8/layout/orgChart1"/>
    <dgm:cxn modelId="{CCA50256-3A46-439E-9BFD-0110D744C291}" type="presParOf" srcId="{90879D9B-D80F-42A5-8852-047A2B0AD0C9}" destId="{32922C24-675B-43E7-9CC4-768BBFC7A53C}" srcOrd="3" destOrd="0" presId="urn:microsoft.com/office/officeart/2005/8/layout/orgChart1"/>
    <dgm:cxn modelId="{20C2F38D-F1C5-4D7E-B2C8-5FDC24E37D3C}" type="presParOf" srcId="{32922C24-675B-43E7-9CC4-768BBFC7A53C}" destId="{676FBA14-41AC-49B5-9B1F-EF0A8F576307}" srcOrd="0" destOrd="0" presId="urn:microsoft.com/office/officeart/2005/8/layout/orgChart1"/>
    <dgm:cxn modelId="{EA83C27F-67C7-4BE9-A652-ADEE52C2AF75}" type="presParOf" srcId="{676FBA14-41AC-49B5-9B1F-EF0A8F576307}" destId="{E906B2DB-FAB8-4DD4-B3BB-9966A76DE36E}" srcOrd="0" destOrd="0" presId="urn:microsoft.com/office/officeart/2005/8/layout/orgChart1"/>
    <dgm:cxn modelId="{B3BDEE12-E4E2-4A1F-B826-751E283194AA}" type="presParOf" srcId="{676FBA14-41AC-49B5-9B1F-EF0A8F576307}" destId="{498F56C6-DBD6-40F0-8C79-0717D58F7EB4}" srcOrd="1" destOrd="0" presId="urn:microsoft.com/office/officeart/2005/8/layout/orgChart1"/>
    <dgm:cxn modelId="{E45A7A89-FCD1-425C-ACD5-60EE9BDBFB6B}" type="presParOf" srcId="{32922C24-675B-43E7-9CC4-768BBFC7A53C}" destId="{0E191DA2-A530-4708-9AEA-B5952873B70C}" srcOrd="1" destOrd="0" presId="urn:microsoft.com/office/officeart/2005/8/layout/orgChart1"/>
    <dgm:cxn modelId="{E0EEC681-BEF5-4D8C-A249-2457836F1627}" type="presParOf" srcId="{32922C24-675B-43E7-9CC4-768BBFC7A53C}" destId="{1C8BA74B-3468-458F-817F-ED575BE784CC}" srcOrd="2" destOrd="0" presId="urn:microsoft.com/office/officeart/2005/8/layout/orgChart1"/>
    <dgm:cxn modelId="{5717814E-67E6-43FD-BC02-DC013EAA656E}" type="presParOf" srcId="{90879D9B-D80F-42A5-8852-047A2B0AD0C9}" destId="{B4695684-5A8D-4C49-BB38-CB5A6547F8BB}" srcOrd="4" destOrd="0" presId="urn:microsoft.com/office/officeart/2005/8/layout/orgChart1"/>
    <dgm:cxn modelId="{AEC111CA-A2DB-4DBD-ACA7-F101149A39CD}" type="presParOf" srcId="{90879D9B-D80F-42A5-8852-047A2B0AD0C9}" destId="{5A12EBD9-26BA-41E5-A969-9E723E7AD89F}" srcOrd="5" destOrd="0" presId="urn:microsoft.com/office/officeart/2005/8/layout/orgChart1"/>
    <dgm:cxn modelId="{245BC11F-36E6-4764-B359-79516C835189}" type="presParOf" srcId="{5A12EBD9-26BA-41E5-A969-9E723E7AD89F}" destId="{1A26D447-2D69-42D8-AF11-D4BF1C5B1E96}" srcOrd="0" destOrd="0" presId="urn:microsoft.com/office/officeart/2005/8/layout/orgChart1"/>
    <dgm:cxn modelId="{0F28D60A-A023-4CC0-B62B-4ADEC0F98812}" type="presParOf" srcId="{1A26D447-2D69-42D8-AF11-D4BF1C5B1E96}" destId="{3635FD30-DB47-46DA-8DD3-38239820891B}" srcOrd="0" destOrd="0" presId="urn:microsoft.com/office/officeart/2005/8/layout/orgChart1"/>
    <dgm:cxn modelId="{01A2F77F-4B8A-4120-B3EB-F96A2AA4295A}" type="presParOf" srcId="{1A26D447-2D69-42D8-AF11-D4BF1C5B1E96}" destId="{E6209D62-7DA0-4E91-A702-E9EAF5D70355}" srcOrd="1" destOrd="0" presId="urn:microsoft.com/office/officeart/2005/8/layout/orgChart1"/>
    <dgm:cxn modelId="{C3970245-DF3C-40F9-A173-D136A5139A6E}" type="presParOf" srcId="{5A12EBD9-26BA-41E5-A969-9E723E7AD89F}" destId="{9D7EF129-CF05-44A3-8270-11B50410DEA4}" srcOrd="1" destOrd="0" presId="urn:microsoft.com/office/officeart/2005/8/layout/orgChart1"/>
    <dgm:cxn modelId="{534FAE00-562F-437E-83AE-D3976B4CA276}" type="presParOf" srcId="{5A12EBD9-26BA-41E5-A969-9E723E7AD89F}" destId="{C3B3FE26-A7C1-4130-9DE4-F7072F7BAD72}" srcOrd="2" destOrd="0" presId="urn:microsoft.com/office/officeart/2005/8/layout/orgChart1"/>
    <dgm:cxn modelId="{2E39887C-701B-4A71-A0B0-F4A3EBD3C84D}" type="presParOf" srcId="{90879D9B-D80F-42A5-8852-047A2B0AD0C9}" destId="{9D7ABCBA-4995-44AD-B660-FAE9558A319D}" srcOrd="6" destOrd="0" presId="urn:microsoft.com/office/officeart/2005/8/layout/orgChart1"/>
    <dgm:cxn modelId="{3C2CEFC5-3FD7-43C7-85EF-FAD735F48A0A}" type="presParOf" srcId="{90879D9B-D80F-42A5-8852-047A2B0AD0C9}" destId="{D7CA8485-0CF9-4BC9-9B2E-AC6BE960073D}" srcOrd="7" destOrd="0" presId="urn:microsoft.com/office/officeart/2005/8/layout/orgChart1"/>
    <dgm:cxn modelId="{67C081F4-6626-4163-B298-A8118875C783}" type="presParOf" srcId="{D7CA8485-0CF9-4BC9-9B2E-AC6BE960073D}" destId="{50234B41-9BFC-4EC8-8D2B-4D0C8E201FBE}" srcOrd="0" destOrd="0" presId="urn:microsoft.com/office/officeart/2005/8/layout/orgChart1"/>
    <dgm:cxn modelId="{C123FDF9-5A10-48E1-AC80-433FD04E8826}" type="presParOf" srcId="{50234B41-9BFC-4EC8-8D2B-4D0C8E201FBE}" destId="{B5B72897-F335-4890-A413-E3AA8C82ACF2}" srcOrd="0" destOrd="0" presId="urn:microsoft.com/office/officeart/2005/8/layout/orgChart1"/>
    <dgm:cxn modelId="{F767A298-3DA9-4D44-B170-90531F105452}" type="presParOf" srcId="{50234B41-9BFC-4EC8-8D2B-4D0C8E201FBE}" destId="{2AE66354-A916-47EE-9664-F52553673740}" srcOrd="1" destOrd="0" presId="urn:microsoft.com/office/officeart/2005/8/layout/orgChart1"/>
    <dgm:cxn modelId="{216AAB46-EB9A-4B86-8046-FFAFA0101067}" type="presParOf" srcId="{D7CA8485-0CF9-4BC9-9B2E-AC6BE960073D}" destId="{CC899DA0-B7A3-413F-BAEE-3287375DF946}" srcOrd="1" destOrd="0" presId="urn:microsoft.com/office/officeart/2005/8/layout/orgChart1"/>
    <dgm:cxn modelId="{EAA30E96-E0A4-4D0C-B250-96709E39C8C5}" type="presParOf" srcId="{D7CA8485-0CF9-4BC9-9B2E-AC6BE960073D}" destId="{15F04CE6-0244-48BC-8DCF-3C2D1B7B9FA3}" srcOrd="2" destOrd="0" presId="urn:microsoft.com/office/officeart/2005/8/layout/orgChart1"/>
    <dgm:cxn modelId="{3EDDA712-4B62-4BF6-9A56-6C57BF268091}" type="presParOf" srcId="{90879D9B-D80F-42A5-8852-047A2B0AD0C9}" destId="{B5FE152E-B6AE-4EDD-8C83-452F46BF597C}" srcOrd="8" destOrd="0" presId="urn:microsoft.com/office/officeart/2005/8/layout/orgChart1"/>
    <dgm:cxn modelId="{95C1B516-E3F6-4684-9655-2EFD63329B51}" type="presParOf" srcId="{90879D9B-D80F-42A5-8852-047A2B0AD0C9}" destId="{DCB8DF33-D369-4901-98C5-2231C94DF93F}" srcOrd="9" destOrd="0" presId="urn:microsoft.com/office/officeart/2005/8/layout/orgChart1"/>
    <dgm:cxn modelId="{E05CDBBB-C291-4911-82CC-11B2ADD26F57}" type="presParOf" srcId="{DCB8DF33-D369-4901-98C5-2231C94DF93F}" destId="{8722BA27-AAF9-452F-9223-BBC9F2483570}" srcOrd="0" destOrd="0" presId="urn:microsoft.com/office/officeart/2005/8/layout/orgChart1"/>
    <dgm:cxn modelId="{4C47499A-5ECE-4FC5-B969-E12BE93E68E6}" type="presParOf" srcId="{8722BA27-AAF9-452F-9223-BBC9F2483570}" destId="{EEA71281-6563-4BBD-B128-ADE3A35B4B4D}" srcOrd="0" destOrd="0" presId="urn:microsoft.com/office/officeart/2005/8/layout/orgChart1"/>
    <dgm:cxn modelId="{FEABA1E3-BA00-45B1-A229-175B830C6D5F}" type="presParOf" srcId="{8722BA27-AAF9-452F-9223-BBC9F2483570}" destId="{7F13A031-DFE8-4F95-8711-75341591F274}" srcOrd="1" destOrd="0" presId="urn:microsoft.com/office/officeart/2005/8/layout/orgChart1"/>
    <dgm:cxn modelId="{C23158E7-A0AC-4EFF-9934-5A01F06F3F9F}" type="presParOf" srcId="{DCB8DF33-D369-4901-98C5-2231C94DF93F}" destId="{1B26F753-12FA-4FE4-8162-EE8D81402BAB}" srcOrd="1" destOrd="0" presId="urn:microsoft.com/office/officeart/2005/8/layout/orgChart1"/>
    <dgm:cxn modelId="{9D2E83E9-01D2-44E0-A6D9-280996541088}" type="presParOf" srcId="{DCB8DF33-D369-4901-98C5-2231C94DF93F}" destId="{78C3B84A-FB8E-4AD4-8BF8-B66ACB72B8A4}" srcOrd="2" destOrd="0" presId="urn:microsoft.com/office/officeart/2005/8/layout/orgChart1"/>
    <dgm:cxn modelId="{1628A537-982A-47DE-BD39-568BD57D70AF}" type="presParOf" srcId="{90879D9B-D80F-42A5-8852-047A2B0AD0C9}" destId="{95FDB172-FF4C-49E3-9E68-3F666C2A64D1}" srcOrd="10" destOrd="0" presId="urn:microsoft.com/office/officeart/2005/8/layout/orgChart1"/>
    <dgm:cxn modelId="{B0A9B411-54B2-42A5-A266-482C3D76614A}" type="presParOf" srcId="{90879D9B-D80F-42A5-8852-047A2B0AD0C9}" destId="{41A701D5-D344-4D48-AC7E-496D1E62092F}" srcOrd="11" destOrd="0" presId="urn:microsoft.com/office/officeart/2005/8/layout/orgChart1"/>
    <dgm:cxn modelId="{C0C0A4C5-3026-4106-BE9C-04D7258743FC}" type="presParOf" srcId="{41A701D5-D344-4D48-AC7E-496D1E62092F}" destId="{901F31C9-CC9C-42BC-B1A1-C0CD94092601}" srcOrd="0" destOrd="0" presId="urn:microsoft.com/office/officeart/2005/8/layout/orgChart1"/>
    <dgm:cxn modelId="{D25EC7F8-B2B4-4689-A02D-B1E6CC82A4AB}" type="presParOf" srcId="{901F31C9-CC9C-42BC-B1A1-C0CD94092601}" destId="{6997E96A-7EE2-4D48-8F1C-4DB62EF23D25}" srcOrd="0" destOrd="0" presId="urn:microsoft.com/office/officeart/2005/8/layout/orgChart1"/>
    <dgm:cxn modelId="{0155672E-DFD5-4EE3-BC70-69381D088340}" type="presParOf" srcId="{901F31C9-CC9C-42BC-B1A1-C0CD94092601}" destId="{F721792E-0091-42B7-A795-9323B6DD0B60}" srcOrd="1" destOrd="0" presId="urn:microsoft.com/office/officeart/2005/8/layout/orgChart1"/>
    <dgm:cxn modelId="{320C7A43-35F8-45B3-8E83-BFC0F34121CD}" type="presParOf" srcId="{41A701D5-D344-4D48-AC7E-496D1E62092F}" destId="{2EFF5780-6237-4B2F-8A11-A19DD1292AEC}" srcOrd="1" destOrd="0" presId="urn:microsoft.com/office/officeart/2005/8/layout/orgChart1"/>
    <dgm:cxn modelId="{7E0CF018-C915-49B4-B43A-3AAD7BCD8DA6}" type="presParOf" srcId="{41A701D5-D344-4D48-AC7E-496D1E62092F}" destId="{C288331D-B784-4D4C-A5B4-17D50B3FB9FD}" srcOrd="2" destOrd="0" presId="urn:microsoft.com/office/officeart/2005/8/layout/orgChart1"/>
    <dgm:cxn modelId="{C0BABE1F-D495-438D-AA23-4E9329939687}" type="presParOf" srcId="{90879D9B-D80F-42A5-8852-047A2B0AD0C9}" destId="{40FC911E-A6DC-42B7-AC71-414C14B49B77}" srcOrd="12" destOrd="0" presId="urn:microsoft.com/office/officeart/2005/8/layout/orgChart1"/>
    <dgm:cxn modelId="{546F784C-129A-44D5-B910-B0B1D24FC8D8}" type="presParOf" srcId="{90879D9B-D80F-42A5-8852-047A2B0AD0C9}" destId="{872B560A-5667-4966-A7D0-E780D78E4729}" srcOrd="13" destOrd="0" presId="urn:microsoft.com/office/officeart/2005/8/layout/orgChart1"/>
    <dgm:cxn modelId="{56366C30-A7BF-45A0-8279-5FFCCB039398}" type="presParOf" srcId="{872B560A-5667-4966-A7D0-E780D78E4729}" destId="{299C1329-2F73-45BE-BC4A-8908DE707890}" srcOrd="0" destOrd="0" presId="urn:microsoft.com/office/officeart/2005/8/layout/orgChart1"/>
    <dgm:cxn modelId="{01DBAC1B-9CCF-451F-A0D5-2EC35DEA8CD3}" type="presParOf" srcId="{299C1329-2F73-45BE-BC4A-8908DE707890}" destId="{99A370A7-BBB4-4A7F-9A87-31C518D2ACD2}" srcOrd="0" destOrd="0" presId="urn:microsoft.com/office/officeart/2005/8/layout/orgChart1"/>
    <dgm:cxn modelId="{599AF78B-5D3F-4EF2-AEC7-AEA952673E6E}" type="presParOf" srcId="{299C1329-2F73-45BE-BC4A-8908DE707890}" destId="{F2436832-545A-41AE-BEF9-C6C78FA892A2}" srcOrd="1" destOrd="0" presId="urn:microsoft.com/office/officeart/2005/8/layout/orgChart1"/>
    <dgm:cxn modelId="{2CE70F9C-9AFD-45BD-BB37-D7251082CE04}" type="presParOf" srcId="{872B560A-5667-4966-A7D0-E780D78E4729}" destId="{34B51159-FC24-4D2E-9E78-9DAF2A458800}" srcOrd="1" destOrd="0" presId="urn:microsoft.com/office/officeart/2005/8/layout/orgChart1"/>
    <dgm:cxn modelId="{C16C19DA-7396-4402-9E14-AF0C3C3AD094}" type="presParOf" srcId="{872B560A-5667-4966-A7D0-E780D78E4729}" destId="{A7D828C8-0ECC-49F3-BCCF-9ECFC5019AC6}" srcOrd="2" destOrd="0" presId="urn:microsoft.com/office/officeart/2005/8/layout/orgChart1"/>
    <dgm:cxn modelId="{C7D4E6F7-717A-4631-8A25-F80DA0A95A5B}" type="presParOf" srcId="{90879D9B-D80F-42A5-8852-047A2B0AD0C9}" destId="{76ACC8F7-F547-41B1-926C-F619B16B9042}" srcOrd="14" destOrd="0" presId="urn:microsoft.com/office/officeart/2005/8/layout/orgChart1"/>
    <dgm:cxn modelId="{8D662EA7-6BFF-433C-AFD9-47CE27BD6337}" type="presParOf" srcId="{90879D9B-D80F-42A5-8852-047A2B0AD0C9}" destId="{22147A85-4946-42DB-901B-97C136AB3F2A}" srcOrd="15" destOrd="0" presId="urn:microsoft.com/office/officeart/2005/8/layout/orgChart1"/>
    <dgm:cxn modelId="{2FC93C2D-67DD-4DD0-8C94-B16B5CBB4822}" type="presParOf" srcId="{22147A85-4946-42DB-901B-97C136AB3F2A}" destId="{8EC73660-A0D7-4E58-8D5B-A5DB26ACF6AB}" srcOrd="0" destOrd="0" presId="urn:microsoft.com/office/officeart/2005/8/layout/orgChart1"/>
    <dgm:cxn modelId="{4E23B071-0DEE-422E-8412-B20BEF461479}" type="presParOf" srcId="{8EC73660-A0D7-4E58-8D5B-A5DB26ACF6AB}" destId="{D19D448D-0B6E-4122-8807-191CBD1DB768}" srcOrd="0" destOrd="0" presId="urn:microsoft.com/office/officeart/2005/8/layout/orgChart1"/>
    <dgm:cxn modelId="{C8328CE8-9ADC-48D3-B69B-BA2974EA032B}" type="presParOf" srcId="{8EC73660-A0D7-4E58-8D5B-A5DB26ACF6AB}" destId="{127B9863-C776-4271-B4B8-922762DFF15C}" srcOrd="1" destOrd="0" presId="urn:microsoft.com/office/officeart/2005/8/layout/orgChart1"/>
    <dgm:cxn modelId="{13AAB927-4E0F-432F-B9F1-01C597767F47}" type="presParOf" srcId="{22147A85-4946-42DB-901B-97C136AB3F2A}" destId="{74834274-EC78-4E5D-A5D8-93A2F741FFE2}" srcOrd="1" destOrd="0" presId="urn:microsoft.com/office/officeart/2005/8/layout/orgChart1"/>
    <dgm:cxn modelId="{C1B252A6-D37D-4A33-930C-ED0A411692D3}" type="presParOf" srcId="{22147A85-4946-42DB-901B-97C136AB3F2A}" destId="{4D27DB91-A5B7-43DB-9C51-B32F9F981F3E}" srcOrd="2" destOrd="0" presId="urn:microsoft.com/office/officeart/2005/8/layout/orgChart1"/>
    <dgm:cxn modelId="{C89AEC16-060C-48C2-B500-65B878FCF813}" type="presParOf" srcId="{90879D9B-D80F-42A5-8852-047A2B0AD0C9}" destId="{CF4D2D4F-9251-4AB2-A262-26736C8C417A}" srcOrd="16" destOrd="0" presId="urn:microsoft.com/office/officeart/2005/8/layout/orgChart1"/>
    <dgm:cxn modelId="{15CB4867-C9DA-4602-AACB-0A77F5986E42}" type="presParOf" srcId="{90879D9B-D80F-42A5-8852-047A2B0AD0C9}" destId="{7FC4F6BB-1EEA-43A2-BE3A-EDB14CC645BA}" srcOrd="17" destOrd="0" presId="urn:microsoft.com/office/officeart/2005/8/layout/orgChart1"/>
    <dgm:cxn modelId="{9663E431-B446-4910-8E13-606BAAA72FC2}" type="presParOf" srcId="{7FC4F6BB-1EEA-43A2-BE3A-EDB14CC645BA}" destId="{7C4A7D9C-1418-47B0-8CBE-1D5D34CDE8D3}" srcOrd="0" destOrd="0" presId="urn:microsoft.com/office/officeart/2005/8/layout/orgChart1"/>
    <dgm:cxn modelId="{11809F04-CDEF-476D-B46E-B72402FBE2F3}" type="presParOf" srcId="{7C4A7D9C-1418-47B0-8CBE-1D5D34CDE8D3}" destId="{3482EABB-4626-4D54-9A06-5D45B45D2088}" srcOrd="0" destOrd="0" presId="urn:microsoft.com/office/officeart/2005/8/layout/orgChart1"/>
    <dgm:cxn modelId="{0EB6A412-4AF5-4CF6-A923-54FCCF6A732A}" type="presParOf" srcId="{7C4A7D9C-1418-47B0-8CBE-1D5D34CDE8D3}" destId="{92390B67-6E7E-4438-ACFC-8E7AA5FC682E}" srcOrd="1" destOrd="0" presId="urn:microsoft.com/office/officeart/2005/8/layout/orgChart1"/>
    <dgm:cxn modelId="{909F6CF0-60FF-417D-AA4C-2C81031A1E80}" type="presParOf" srcId="{7FC4F6BB-1EEA-43A2-BE3A-EDB14CC645BA}" destId="{9D06A26A-1BBD-40DD-B483-76DB73EEC584}" srcOrd="1" destOrd="0" presId="urn:microsoft.com/office/officeart/2005/8/layout/orgChart1"/>
    <dgm:cxn modelId="{D4A05BF8-6DCD-479B-B296-8CCFF90A5AC1}" type="presParOf" srcId="{7FC4F6BB-1EEA-43A2-BE3A-EDB14CC645BA}" destId="{4B982680-3CDE-4FAA-B781-DA5D1CC63615}" srcOrd="2" destOrd="0" presId="urn:microsoft.com/office/officeart/2005/8/layout/orgChart1"/>
    <dgm:cxn modelId="{36ECC3B1-E369-4808-85AE-641C0211442A}" type="presParOf" srcId="{90879D9B-D80F-42A5-8852-047A2B0AD0C9}" destId="{0FAB63BD-922D-4512-9272-D4629B23B899}" srcOrd="18" destOrd="0" presId="urn:microsoft.com/office/officeart/2005/8/layout/orgChart1"/>
    <dgm:cxn modelId="{BDB80507-CFB1-4479-B6B2-995CD1A17A15}" type="presParOf" srcId="{90879D9B-D80F-42A5-8852-047A2B0AD0C9}" destId="{D5319EF9-F23F-4FB5-863B-85CDE82DAFAB}" srcOrd="19" destOrd="0" presId="urn:microsoft.com/office/officeart/2005/8/layout/orgChart1"/>
    <dgm:cxn modelId="{09D18789-7CCE-4C28-8CA0-1CDDBCD55869}" type="presParOf" srcId="{D5319EF9-F23F-4FB5-863B-85CDE82DAFAB}" destId="{A4FB9106-D152-4E33-A8C6-BC71B26F14FC}" srcOrd="0" destOrd="0" presId="urn:microsoft.com/office/officeart/2005/8/layout/orgChart1"/>
    <dgm:cxn modelId="{0051F441-3AD8-4C57-87DC-9DCADFFB2768}" type="presParOf" srcId="{A4FB9106-D152-4E33-A8C6-BC71B26F14FC}" destId="{A2BEBB14-01F6-47FE-9B06-100615E5673F}" srcOrd="0" destOrd="0" presId="urn:microsoft.com/office/officeart/2005/8/layout/orgChart1"/>
    <dgm:cxn modelId="{D28EAE7A-EE89-4427-A2A3-38EB4827E05B}" type="presParOf" srcId="{A4FB9106-D152-4E33-A8C6-BC71B26F14FC}" destId="{CD1E2207-05B2-4E79-BAE4-6F02EA68B688}" srcOrd="1" destOrd="0" presId="urn:microsoft.com/office/officeart/2005/8/layout/orgChart1"/>
    <dgm:cxn modelId="{896DFCA2-FBAC-4C7C-B101-33006324FA9D}" type="presParOf" srcId="{D5319EF9-F23F-4FB5-863B-85CDE82DAFAB}" destId="{BEDB0BCB-1B1C-4DCA-92E7-E0FC7E4D5F11}" srcOrd="1" destOrd="0" presId="urn:microsoft.com/office/officeart/2005/8/layout/orgChart1"/>
    <dgm:cxn modelId="{249D3C5A-B007-4999-AE69-ABD0B46353B5}" type="presParOf" srcId="{D5319EF9-F23F-4FB5-863B-85CDE82DAFAB}" destId="{A9ACC414-A6AB-4CA5-B065-010EE7C2B314}" srcOrd="2" destOrd="0" presId="urn:microsoft.com/office/officeart/2005/8/layout/orgChart1"/>
    <dgm:cxn modelId="{50002947-E5E0-44BA-BA1A-9352CE0A2FA7}" type="presParOf" srcId="{39B02333-5493-498E-A0A1-26D0ACF98E87}" destId="{80EEE76D-C30A-4A44-A2D6-3C2FFB0AC6A7}" srcOrd="2" destOrd="0" presId="urn:microsoft.com/office/officeart/2005/8/layout/orgChart1"/>
    <dgm:cxn modelId="{FB14E652-866D-4837-A23F-CDD7C5BFFA9B}" type="presParOf" srcId="{39B02333-5493-498E-A0A1-26D0ACF98E87}" destId="{F1391437-2776-4226-ABA2-2F9261893AE9}" srcOrd="3" destOrd="0" presId="urn:microsoft.com/office/officeart/2005/8/layout/orgChart1"/>
    <dgm:cxn modelId="{875A3997-7E5C-4287-A3C4-B38C0843FA15}" type="presParOf" srcId="{F1391437-2776-4226-ABA2-2F9261893AE9}" destId="{760A5ECD-1899-427C-AB02-1FCC2CC7555B}" srcOrd="0" destOrd="0" presId="urn:microsoft.com/office/officeart/2005/8/layout/orgChart1"/>
    <dgm:cxn modelId="{34DBE9F9-E427-41EE-822B-3E1E3164136C}" type="presParOf" srcId="{760A5ECD-1899-427C-AB02-1FCC2CC7555B}" destId="{D81384E1-2D44-431A-9DC2-2F3734F94D54}" srcOrd="0" destOrd="0" presId="urn:microsoft.com/office/officeart/2005/8/layout/orgChart1"/>
    <dgm:cxn modelId="{3DBC0142-8A1C-4D64-9CE6-A645DB177B6D}" type="presParOf" srcId="{760A5ECD-1899-427C-AB02-1FCC2CC7555B}" destId="{A40E813F-97EE-4AF2-BDB8-12798B3C3208}" srcOrd="1" destOrd="0" presId="urn:microsoft.com/office/officeart/2005/8/layout/orgChart1"/>
    <dgm:cxn modelId="{DF05FDFC-A59F-4669-B3BF-D4C8566ED08B}" type="presParOf" srcId="{F1391437-2776-4226-ABA2-2F9261893AE9}" destId="{B24504B2-81D0-4813-B2D8-78F2518AA6B4}" srcOrd="1" destOrd="0" presId="urn:microsoft.com/office/officeart/2005/8/layout/orgChart1"/>
    <dgm:cxn modelId="{92F61F84-085A-4562-BB88-4AC3AC877DEF}" type="presParOf" srcId="{F1391437-2776-4226-ABA2-2F9261893AE9}" destId="{F4D3236D-B947-450C-A245-ADC201F88F1E}" srcOrd="2" destOrd="0" presId="urn:microsoft.com/office/officeart/2005/8/layout/orgChart1"/>
    <dgm:cxn modelId="{D6E00625-F6FD-4D54-9186-B5427D8DB960}" type="presParOf" srcId="{F4D3236D-B947-450C-A245-ADC201F88F1E}" destId="{4F9EC2DB-83F3-405C-9BA7-27E0B1AC9AD2}" srcOrd="0" destOrd="0" presId="urn:microsoft.com/office/officeart/2005/8/layout/orgChart1"/>
    <dgm:cxn modelId="{5BC65453-6F17-45D5-ABAA-5AF495A23E64}" type="presParOf" srcId="{F4D3236D-B947-450C-A245-ADC201F88F1E}" destId="{03343256-3018-40F1-B678-C7E8F84EC823}" srcOrd="1" destOrd="0" presId="urn:microsoft.com/office/officeart/2005/8/layout/orgChart1"/>
    <dgm:cxn modelId="{16F55880-5C93-48C1-BB6C-7AC5826A6422}" type="presParOf" srcId="{03343256-3018-40F1-B678-C7E8F84EC823}" destId="{A0F4099A-42F7-4671-B234-45B98AD74FAB}" srcOrd="0" destOrd="0" presId="urn:microsoft.com/office/officeart/2005/8/layout/orgChart1"/>
    <dgm:cxn modelId="{A97A2CD0-E2DA-42DB-A719-C2E18E685D21}" type="presParOf" srcId="{A0F4099A-42F7-4671-B234-45B98AD74FAB}" destId="{715F1B57-4698-479A-9CE2-8E74461D3368}" srcOrd="0" destOrd="0" presId="urn:microsoft.com/office/officeart/2005/8/layout/orgChart1"/>
    <dgm:cxn modelId="{25E00A4E-ADE9-4739-BDF1-71F68DA4C265}" type="presParOf" srcId="{A0F4099A-42F7-4671-B234-45B98AD74FAB}" destId="{1B2BB850-65FE-4369-809A-2A0148C50F36}" srcOrd="1" destOrd="0" presId="urn:microsoft.com/office/officeart/2005/8/layout/orgChart1"/>
    <dgm:cxn modelId="{06E0882B-6F10-4D47-8034-E9F6DD1D3648}" type="presParOf" srcId="{03343256-3018-40F1-B678-C7E8F84EC823}" destId="{6C3FF910-EF09-4D69-A3E7-8A62F3372BBF}" srcOrd="1" destOrd="0" presId="urn:microsoft.com/office/officeart/2005/8/layout/orgChart1"/>
    <dgm:cxn modelId="{EA724C6D-E77F-4649-AC3C-5A9032A55678}" type="presParOf" srcId="{03343256-3018-40F1-B678-C7E8F84EC823}" destId="{2C417751-163C-43CF-B3E0-86644A726C3D}" srcOrd="2" destOrd="0" presId="urn:microsoft.com/office/officeart/2005/8/layout/orgChart1"/>
    <dgm:cxn modelId="{42E95C29-2D31-47B6-BF3F-7A112F989FF4}" type="presParOf" srcId="{F4D3236D-B947-450C-A245-ADC201F88F1E}" destId="{77A80E12-5F6D-4E2C-96BD-418A5123B3CC}" srcOrd="2" destOrd="0" presId="urn:microsoft.com/office/officeart/2005/8/layout/orgChart1"/>
    <dgm:cxn modelId="{2E24BFEA-8891-428A-BB3D-1A6FD25EB618}" type="presParOf" srcId="{F4D3236D-B947-450C-A245-ADC201F88F1E}" destId="{C018A0D4-6146-4E4F-BC00-EDAC00DDAEF3}" srcOrd="3" destOrd="0" presId="urn:microsoft.com/office/officeart/2005/8/layout/orgChart1"/>
    <dgm:cxn modelId="{7CDC1704-173D-46D3-A97F-488D3FD9D7DC}" type="presParOf" srcId="{C018A0D4-6146-4E4F-BC00-EDAC00DDAEF3}" destId="{B01458A7-8FA8-4112-BA0B-C0443DAB7102}" srcOrd="0" destOrd="0" presId="urn:microsoft.com/office/officeart/2005/8/layout/orgChart1"/>
    <dgm:cxn modelId="{0BF7A4EC-0958-433E-BBC3-348A98311806}" type="presParOf" srcId="{B01458A7-8FA8-4112-BA0B-C0443DAB7102}" destId="{1875B2EF-5C23-46E8-B54A-5E8AC4B6E638}" srcOrd="0" destOrd="0" presId="urn:microsoft.com/office/officeart/2005/8/layout/orgChart1"/>
    <dgm:cxn modelId="{28EE0094-DA7B-4FC7-B42F-26259631C2A7}" type="presParOf" srcId="{B01458A7-8FA8-4112-BA0B-C0443DAB7102}" destId="{3C734B8D-093E-45F6-95D2-21AA2CEB0829}" srcOrd="1" destOrd="0" presId="urn:microsoft.com/office/officeart/2005/8/layout/orgChart1"/>
    <dgm:cxn modelId="{2223E40A-31D6-49ED-8B07-882DC01636CC}" type="presParOf" srcId="{C018A0D4-6146-4E4F-BC00-EDAC00DDAEF3}" destId="{EBDED868-7D04-4075-84E5-B593FC7F3C5D}" srcOrd="1" destOrd="0" presId="urn:microsoft.com/office/officeart/2005/8/layout/orgChart1"/>
    <dgm:cxn modelId="{BECCC0F2-4843-4AEC-B90F-774F2C735F5D}" type="presParOf" srcId="{C018A0D4-6146-4E4F-BC00-EDAC00DDAEF3}" destId="{195323EF-7E2E-4BAB-85C4-858EA9641840}" srcOrd="2" destOrd="0" presId="urn:microsoft.com/office/officeart/2005/8/layout/orgChart1"/>
    <dgm:cxn modelId="{BDE7FF39-8B04-44C2-83CC-885526A58089}" type="presParOf" srcId="{F4D3236D-B947-450C-A245-ADC201F88F1E}" destId="{90FD07C3-BA0C-4542-961E-3F9B36FB9F44}" srcOrd="4" destOrd="0" presId="urn:microsoft.com/office/officeart/2005/8/layout/orgChart1"/>
    <dgm:cxn modelId="{23F4F276-1711-4487-9983-20D73277BC0D}" type="presParOf" srcId="{F4D3236D-B947-450C-A245-ADC201F88F1E}" destId="{04CFC6FC-AD80-4DA8-A79E-6C68424C2E3A}" srcOrd="5" destOrd="0" presId="urn:microsoft.com/office/officeart/2005/8/layout/orgChart1"/>
    <dgm:cxn modelId="{662D30FD-BDAD-4607-8944-E5599E939165}" type="presParOf" srcId="{04CFC6FC-AD80-4DA8-A79E-6C68424C2E3A}" destId="{0E90AA14-681E-40AB-8E3C-3C57DAADDC5C}" srcOrd="0" destOrd="0" presId="urn:microsoft.com/office/officeart/2005/8/layout/orgChart1"/>
    <dgm:cxn modelId="{487EE66B-E63E-4D37-B907-388A3C78E377}" type="presParOf" srcId="{0E90AA14-681E-40AB-8E3C-3C57DAADDC5C}" destId="{099B9499-360F-41FA-914B-7F58E8E4B59E}" srcOrd="0" destOrd="0" presId="urn:microsoft.com/office/officeart/2005/8/layout/orgChart1"/>
    <dgm:cxn modelId="{12E195FF-B0A2-4895-81A7-60AF87E202B4}" type="presParOf" srcId="{0E90AA14-681E-40AB-8E3C-3C57DAADDC5C}" destId="{7545A786-8088-47CB-B0E9-C7BBA1C0990B}" srcOrd="1" destOrd="0" presId="urn:microsoft.com/office/officeart/2005/8/layout/orgChart1"/>
    <dgm:cxn modelId="{D02939D3-40AA-4DFC-97DD-1652510B202E}" type="presParOf" srcId="{04CFC6FC-AD80-4DA8-A79E-6C68424C2E3A}" destId="{1689B108-1A12-4D21-949A-0C9944DDADA6}" srcOrd="1" destOrd="0" presId="urn:microsoft.com/office/officeart/2005/8/layout/orgChart1"/>
    <dgm:cxn modelId="{93FCE519-8622-400C-AB3B-50C2500C676F}" type="presParOf" srcId="{04CFC6FC-AD80-4DA8-A79E-6C68424C2E3A}" destId="{A97408EC-D0C4-46F5-9EDB-81239F564648}" srcOrd="2" destOrd="0" presId="urn:microsoft.com/office/officeart/2005/8/layout/orgChart1"/>
    <dgm:cxn modelId="{E1B27F88-6C11-41F4-B39F-52FE2B562A68}" type="presParOf" srcId="{F4D3236D-B947-450C-A245-ADC201F88F1E}" destId="{D2DF3CE8-1F74-4F59-80A8-C50D1D10B480}" srcOrd="6" destOrd="0" presId="urn:microsoft.com/office/officeart/2005/8/layout/orgChart1"/>
    <dgm:cxn modelId="{E19D2B20-5A57-480A-B4AF-976ACD8244EF}" type="presParOf" srcId="{F4D3236D-B947-450C-A245-ADC201F88F1E}" destId="{89A3EC69-8EAF-45BC-AB1D-CD45505E0896}" srcOrd="7" destOrd="0" presId="urn:microsoft.com/office/officeart/2005/8/layout/orgChart1"/>
    <dgm:cxn modelId="{0EFADDE3-5839-4580-BCE8-EAFC65B25E7B}" type="presParOf" srcId="{89A3EC69-8EAF-45BC-AB1D-CD45505E0896}" destId="{8652756B-529F-4636-BC41-A81607EF1CA9}" srcOrd="0" destOrd="0" presId="urn:microsoft.com/office/officeart/2005/8/layout/orgChart1"/>
    <dgm:cxn modelId="{86119F2F-6EC4-4D70-8274-96362F319149}" type="presParOf" srcId="{8652756B-529F-4636-BC41-A81607EF1CA9}" destId="{4F96AFD7-2CB7-4044-B567-5FC16B8E456A}" srcOrd="0" destOrd="0" presId="urn:microsoft.com/office/officeart/2005/8/layout/orgChart1"/>
    <dgm:cxn modelId="{A6F40E2D-39B4-4B08-A6FD-F950C2A8D8D5}" type="presParOf" srcId="{8652756B-529F-4636-BC41-A81607EF1CA9}" destId="{67F04C92-AC17-41FB-8D13-4397B9995CF6}" srcOrd="1" destOrd="0" presId="urn:microsoft.com/office/officeart/2005/8/layout/orgChart1"/>
    <dgm:cxn modelId="{88EBD007-B2CE-4E96-9867-A43615EBD020}" type="presParOf" srcId="{89A3EC69-8EAF-45BC-AB1D-CD45505E0896}" destId="{2B78D63B-F7A2-46BA-B46F-5A4B2EF4A35E}" srcOrd="1" destOrd="0" presId="urn:microsoft.com/office/officeart/2005/8/layout/orgChart1"/>
    <dgm:cxn modelId="{BBA19B60-2C20-435E-88D9-51CC5AAF2728}" type="presParOf" srcId="{89A3EC69-8EAF-45BC-AB1D-CD45505E0896}" destId="{87ED9672-A0DC-4A3B-8EAD-79ED0DCA80B5}" srcOrd="2" destOrd="0" presId="urn:microsoft.com/office/officeart/2005/8/layout/orgChart1"/>
    <dgm:cxn modelId="{447A82E8-4B4A-4D45-B455-0977BFB4126D}" type="presParOf" srcId="{F4D3236D-B947-450C-A245-ADC201F88F1E}" destId="{06FA4423-703B-4999-9F8A-107DDE1D9215}" srcOrd="8" destOrd="0" presId="urn:microsoft.com/office/officeart/2005/8/layout/orgChart1"/>
    <dgm:cxn modelId="{C2FA2DF5-F1B3-49F5-899D-72FB77DB80A5}" type="presParOf" srcId="{F4D3236D-B947-450C-A245-ADC201F88F1E}" destId="{51ACFE2C-4F9D-4090-BF29-C8BB2E790450}" srcOrd="9" destOrd="0" presId="urn:microsoft.com/office/officeart/2005/8/layout/orgChart1"/>
    <dgm:cxn modelId="{6D244745-8FD1-434E-9C76-3B4EE1A9A24F}" type="presParOf" srcId="{51ACFE2C-4F9D-4090-BF29-C8BB2E790450}" destId="{1799B24D-E1D2-4584-B75E-A93080EA9771}" srcOrd="0" destOrd="0" presId="urn:microsoft.com/office/officeart/2005/8/layout/orgChart1"/>
    <dgm:cxn modelId="{86BE2BE5-40D1-4BCD-AD58-02D42B0CE84A}" type="presParOf" srcId="{1799B24D-E1D2-4584-B75E-A93080EA9771}" destId="{C99EB52D-77FC-4974-8D96-F4B122694D1F}" srcOrd="0" destOrd="0" presId="urn:microsoft.com/office/officeart/2005/8/layout/orgChart1"/>
    <dgm:cxn modelId="{CFDD71B4-88FA-4177-8E4F-040CC7892378}" type="presParOf" srcId="{1799B24D-E1D2-4584-B75E-A93080EA9771}" destId="{D6A07257-4542-4287-BDE5-28534B36A661}" srcOrd="1" destOrd="0" presId="urn:microsoft.com/office/officeart/2005/8/layout/orgChart1"/>
    <dgm:cxn modelId="{73358FF8-57A8-46E2-8F33-F0428C4BDEED}" type="presParOf" srcId="{51ACFE2C-4F9D-4090-BF29-C8BB2E790450}" destId="{F885E74C-E79C-442D-BBAB-5159629EBC1C}" srcOrd="1" destOrd="0" presId="urn:microsoft.com/office/officeart/2005/8/layout/orgChart1"/>
    <dgm:cxn modelId="{ABDDA354-3E4C-4301-BF15-9498292100A8}" type="presParOf" srcId="{51ACFE2C-4F9D-4090-BF29-C8BB2E790450}" destId="{0B7E1356-F7A5-44E2-9ECE-17F5BC39D6E5}" srcOrd="2" destOrd="0" presId="urn:microsoft.com/office/officeart/2005/8/layout/orgChart1"/>
    <dgm:cxn modelId="{9EBAA1CF-17F3-4407-B71C-317563A66FD4}" type="presParOf" srcId="{F4D3236D-B947-450C-A245-ADC201F88F1E}" destId="{C9144BED-1031-4521-B597-B288ACF76B9A}" srcOrd="10" destOrd="0" presId="urn:microsoft.com/office/officeart/2005/8/layout/orgChart1"/>
    <dgm:cxn modelId="{212CC83C-5AC4-44CC-91CA-0C998E5C220F}" type="presParOf" srcId="{F4D3236D-B947-450C-A245-ADC201F88F1E}" destId="{3DCCAF96-8080-4F09-B259-DF013CBCEA21}" srcOrd="11" destOrd="0" presId="urn:microsoft.com/office/officeart/2005/8/layout/orgChart1"/>
    <dgm:cxn modelId="{9ACFACCA-9DA2-4C3A-8596-275BFCDB5DDC}" type="presParOf" srcId="{3DCCAF96-8080-4F09-B259-DF013CBCEA21}" destId="{2A954288-7B31-4B1E-8A1E-CC0E00924629}" srcOrd="0" destOrd="0" presId="urn:microsoft.com/office/officeart/2005/8/layout/orgChart1"/>
    <dgm:cxn modelId="{8D80E97D-AF5C-4426-969B-2C84A1F4E25E}" type="presParOf" srcId="{2A954288-7B31-4B1E-8A1E-CC0E00924629}" destId="{592EC303-78AB-4E95-A082-E898F8F86079}" srcOrd="0" destOrd="0" presId="urn:microsoft.com/office/officeart/2005/8/layout/orgChart1"/>
    <dgm:cxn modelId="{4D0CD5A9-E208-494C-9BEE-6E7FF2235491}" type="presParOf" srcId="{2A954288-7B31-4B1E-8A1E-CC0E00924629}" destId="{01D36B75-A73E-4C24-B360-890FE85519BE}" srcOrd="1" destOrd="0" presId="urn:microsoft.com/office/officeart/2005/8/layout/orgChart1"/>
    <dgm:cxn modelId="{46532558-9878-48BB-A35D-B0E3DE9EE241}" type="presParOf" srcId="{3DCCAF96-8080-4F09-B259-DF013CBCEA21}" destId="{008E87DB-10C0-46BB-88D2-6BE816888C8B}" srcOrd="1" destOrd="0" presId="urn:microsoft.com/office/officeart/2005/8/layout/orgChart1"/>
    <dgm:cxn modelId="{9BA7610E-D536-40F7-ACF9-351EFFFC165C}" type="presParOf" srcId="{3DCCAF96-8080-4F09-B259-DF013CBCEA21}" destId="{33AC75E9-0A11-42DC-AB58-9046DE44C47C}" srcOrd="2" destOrd="0" presId="urn:microsoft.com/office/officeart/2005/8/layout/orgChart1"/>
    <dgm:cxn modelId="{9737F871-B45B-4082-823A-7922332C8DC3}" type="presParOf" srcId="{F4D3236D-B947-450C-A245-ADC201F88F1E}" destId="{75CD71CF-FB79-47D8-B0DF-4B3FC33C7997}" srcOrd="12" destOrd="0" presId="urn:microsoft.com/office/officeart/2005/8/layout/orgChart1"/>
    <dgm:cxn modelId="{727401C3-DC9D-42D6-9B7D-00C6CA13D272}" type="presParOf" srcId="{F4D3236D-B947-450C-A245-ADC201F88F1E}" destId="{68E61B19-241C-41EE-A22D-AAB4825F0CA0}" srcOrd="13" destOrd="0" presId="urn:microsoft.com/office/officeart/2005/8/layout/orgChart1"/>
    <dgm:cxn modelId="{FAF493DB-792D-4DBF-8572-B537FB32548A}" type="presParOf" srcId="{68E61B19-241C-41EE-A22D-AAB4825F0CA0}" destId="{EDFEC8DC-A6A1-47A4-950D-76EB1A2762EC}" srcOrd="0" destOrd="0" presId="urn:microsoft.com/office/officeart/2005/8/layout/orgChart1"/>
    <dgm:cxn modelId="{5B023C7D-DF8D-4D3C-A204-84553D04E9D3}" type="presParOf" srcId="{EDFEC8DC-A6A1-47A4-950D-76EB1A2762EC}" destId="{5CBB98AB-722E-4FC6-BFF0-AD395EB71448}" srcOrd="0" destOrd="0" presId="urn:microsoft.com/office/officeart/2005/8/layout/orgChart1"/>
    <dgm:cxn modelId="{BC622C53-2690-4C56-B9FC-8C2934C4A435}" type="presParOf" srcId="{EDFEC8DC-A6A1-47A4-950D-76EB1A2762EC}" destId="{A9E8C6BE-0163-4445-8C23-5C29E5CA5339}" srcOrd="1" destOrd="0" presId="urn:microsoft.com/office/officeart/2005/8/layout/orgChart1"/>
    <dgm:cxn modelId="{BE1C3ED9-2FDB-4C90-A529-0685C5ADF0CA}" type="presParOf" srcId="{68E61B19-241C-41EE-A22D-AAB4825F0CA0}" destId="{420DA626-0B77-45E4-B70D-506B1AE78F07}" srcOrd="1" destOrd="0" presId="urn:microsoft.com/office/officeart/2005/8/layout/orgChart1"/>
    <dgm:cxn modelId="{F5BBC0D6-DCC3-4884-AEB2-43518232D86B}" type="presParOf" srcId="{68E61B19-241C-41EE-A22D-AAB4825F0CA0}" destId="{5593A42D-23AC-4623-BCCC-9F0F8A783166}" srcOrd="2" destOrd="0" presId="urn:microsoft.com/office/officeart/2005/8/layout/orgChart1"/>
    <dgm:cxn modelId="{D59A5316-375C-4A1D-AAE8-5887C48C3B7E}" type="presParOf" srcId="{CED90AE5-E3AC-464B-BED7-0C20944A577F}" destId="{D630937F-134F-4332-B79D-50719C786209}" srcOrd="2" destOrd="0" presId="urn:microsoft.com/office/officeart/2005/8/layout/orgChart1"/>
    <dgm:cxn modelId="{3FCD7486-23B4-4B6F-B9BD-682EDA6E5966}" type="presParOf" srcId="{D630937F-134F-4332-B79D-50719C786209}" destId="{024A437A-069F-4D67-8633-F4FC7933B614}" srcOrd="0" destOrd="0" presId="urn:microsoft.com/office/officeart/2005/8/layout/orgChart1"/>
    <dgm:cxn modelId="{D8B9C9F1-A1F0-4EEE-9CFD-AFD1786172C6}" type="presParOf" srcId="{D630937F-134F-4332-B79D-50719C786209}" destId="{7EF3FB01-256D-4180-8F82-8F6EE9F81F3D}" srcOrd="1" destOrd="0" presId="urn:microsoft.com/office/officeart/2005/8/layout/orgChart1"/>
    <dgm:cxn modelId="{67467BE8-8B0C-40E6-8155-79141BD8CC60}" type="presParOf" srcId="{7EF3FB01-256D-4180-8F82-8F6EE9F81F3D}" destId="{4D9A8BE3-048F-4F0B-88C2-5132FDA22077}" srcOrd="0" destOrd="0" presId="urn:microsoft.com/office/officeart/2005/8/layout/orgChart1"/>
    <dgm:cxn modelId="{362B95F0-05C2-4827-BD83-B59182103B48}" type="presParOf" srcId="{4D9A8BE3-048F-4F0B-88C2-5132FDA22077}" destId="{343019F5-4A8F-4CF0-B13E-845F3D4996AE}" srcOrd="0" destOrd="0" presId="urn:microsoft.com/office/officeart/2005/8/layout/orgChart1"/>
    <dgm:cxn modelId="{E835036D-7FCF-4843-8D39-C91690B5775C}" type="presParOf" srcId="{4D9A8BE3-048F-4F0B-88C2-5132FDA22077}" destId="{7499FB29-EBF0-4E18-B7A5-788A308FF979}" srcOrd="1" destOrd="0" presId="urn:microsoft.com/office/officeart/2005/8/layout/orgChart1"/>
    <dgm:cxn modelId="{CDDD6EF2-1BE5-45AC-BFFE-72D0307F5A15}" type="presParOf" srcId="{7EF3FB01-256D-4180-8F82-8F6EE9F81F3D}" destId="{8E19D89F-7DA6-4B69-84D6-9386526D415C}" srcOrd="1" destOrd="0" presId="urn:microsoft.com/office/officeart/2005/8/layout/orgChart1"/>
    <dgm:cxn modelId="{4D9379E5-008C-4FD1-AC0C-9A499351B3A1}" type="presParOf" srcId="{7EF3FB01-256D-4180-8F82-8F6EE9F81F3D}" destId="{2B5299B6-3364-4137-8F24-451AED41487D}" srcOrd="2" destOrd="0" presId="urn:microsoft.com/office/officeart/2005/8/layout/orgChart1"/>
    <dgm:cxn modelId="{104FF8F6-B210-48BE-86B1-2D6E6278221B}" type="presParOf" srcId="{2B5299B6-3364-4137-8F24-451AED41487D}" destId="{8BB095E7-2EE6-4719-9DC6-EA1674A9CF99}" srcOrd="0" destOrd="0" presId="urn:microsoft.com/office/officeart/2005/8/layout/orgChart1"/>
    <dgm:cxn modelId="{CC1D633C-86BB-4C62-8ADB-53873E217510}" type="presParOf" srcId="{2B5299B6-3364-4137-8F24-451AED41487D}" destId="{62873B91-74C6-44DE-B9CA-2EB8DC2A6689}" srcOrd="1" destOrd="0" presId="urn:microsoft.com/office/officeart/2005/8/layout/orgChart1"/>
    <dgm:cxn modelId="{F2DF951F-9364-4572-83D7-DC3C48B88838}" type="presParOf" srcId="{62873B91-74C6-44DE-B9CA-2EB8DC2A6689}" destId="{C561C971-9AE1-44C7-AF91-F7D66F5AA5A7}" srcOrd="0" destOrd="0" presId="urn:microsoft.com/office/officeart/2005/8/layout/orgChart1"/>
    <dgm:cxn modelId="{7F519608-502C-400A-A473-3C1EFC3CB796}" type="presParOf" srcId="{C561C971-9AE1-44C7-AF91-F7D66F5AA5A7}" destId="{ADE01675-4B85-444C-ADEB-CCA3CE7E1169}" srcOrd="0" destOrd="0" presId="urn:microsoft.com/office/officeart/2005/8/layout/orgChart1"/>
    <dgm:cxn modelId="{496CFB4F-D663-4FCB-B206-EDBAF7348D5B}" type="presParOf" srcId="{C561C971-9AE1-44C7-AF91-F7D66F5AA5A7}" destId="{2F44CE93-64B7-43E7-850C-C8D2B78D3D58}" srcOrd="1" destOrd="0" presId="urn:microsoft.com/office/officeart/2005/8/layout/orgChart1"/>
    <dgm:cxn modelId="{A8C4E065-243E-458B-ABDD-35D742B2CB6B}" type="presParOf" srcId="{62873B91-74C6-44DE-B9CA-2EB8DC2A6689}" destId="{63CEB75A-7030-4DC1-95D1-661594B4469B}" srcOrd="1" destOrd="0" presId="urn:microsoft.com/office/officeart/2005/8/layout/orgChart1"/>
    <dgm:cxn modelId="{34FCB076-EBA4-40AD-BE4F-61F6E5B10567}" type="presParOf" srcId="{62873B91-74C6-44DE-B9CA-2EB8DC2A6689}" destId="{53F60651-746E-46A8-B384-98330C5A6E09}" srcOrd="2" destOrd="0" presId="urn:microsoft.com/office/officeart/2005/8/layout/orgChart1"/>
    <dgm:cxn modelId="{16F76F20-C9F8-49BE-A2D8-7E2140DCFA23}" type="presParOf" srcId="{2B5299B6-3364-4137-8F24-451AED41487D}" destId="{60EB41C6-4B80-4AD1-81E2-95D6478A2831}" srcOrd="2" destOrd="0" presId="urn:microsoft.com/office/officeart/2005/8/layout/orgChart1"/>
    <dgm:cxn modelId="{85972533-BC20-403A-97E2-C4DBF7EBB52F}" type="presParOf" srcId="{2B5299B6-3364-4137-8F24-451AED41487D}" destId="{AA53D824-4BF7-45D8-AE66-F0E6AF2D533A}" srcOrd="3" destOrd="0" presId="urn:microsoft.com/office/officeart/2005/8/layout/orgChart1"/>
    <dgm:cxn modelId="{0899C3D9-9345-4081-9961-D760D7D575F4}" type="presParOf" srcId="{AA53D824-4BF7-45D8-AE66-F0E6AF2D533A}" destId="{A770A519-9A60-4034-B702-8F4F2A98AAF9}" srcOrd="0" destOrd="0" presId="urn:microsoft.com/office/officeart/2005/8/layout/orgChart1"/>
    <dgm:cxn modelId="{C027F5AF-A23C-4148-9B54-FF70FD982DF3}" type="presParOf" srcId="{A770A519-9A60-4034-B702-8F4F2A98AAF9}" destId="{F79C5508-5410-436A-A7CA-419DD54164DC}" srcOrd="0" destOrd="0" presId="urn:microsoft.com/office/officeart/2005/8/layout/orgChart1"/>
    <dgm:cxn modelId="{98E0ED4D-7CB1-4EBE-8EC9-80BBC718FD1F}" type="presParOf" srcId="{A770A519-9A60-4034-B702-8F4F2A98AAF9}" destId="{31E197C5-9477-41A1-B6EF-D942CF8FF806}" srcOrd="1" destOrd="0" presId="urn:microsoft.com/office/officeart/2005/8/layout/orgChart1"/>
    <dgm:cxn modelId="{8456CA3C-F14D-425C-8C37-20A4A1900125}" type="presParOf" srcId="{AA53D824-4BF7-45D8-AE66-F0E6AF2D533A}" destId="{2AF1312F-FFB1-4D8F-B994-255193F1BB1A}" srcOrd="1" destOrd="0" presId="urn:microsoft.com/office/officeart/2005/8/layout/orgChart1"/>
    <dgm:cxn modelId="{5308157E-2C3C-4078-AD65-31AA3D396C08}" type="presParOf" srcId="{AA53D824-4BF7-45D8-AE66-F0E6AF2D533A}" destId="{E3429032-AA1A-468E-8607-3E91F580F2F0}" srcOrd="2" destOrd="0" presId="urn:microsoft.com/office/officeart/2005/8/layout/orgChart1"/>
    <dgm:cxn modelId="{4D809222-5304-4FBB-BBB6-FDB5D7203DAC}" type="presParOf" srcId="{2B5299B6-3364-4137-8F24-451AED41487D}" destId="{49D24D28-DB1E-48FC-A329-9F8FE7DD1BB7}" srcOrd="4" destOrd="0" presId="urn:microsoft.com/office/officeart/2005/8/layout/orgChart1"/>
    <dgm:cxn modelId="{E41716C8-DE96-472C-BE04-4DCB145B28E7}" type="presParOf" srcId="{2B5299B6-3364-4137-8F24-451AED41487D}" destId="{F6B6BFFB-CFCB-4B07-87FA-BA44BEBFD557}" srcOrd="5" destOrd="0" presId="urn:microsoft.com/office/officeart/2005/8/layout/orgChart1"/>
    <dgm:cxn modelId="{132F75A6-4234-45C2-BE44-C9EA101D4C10}" type="presParOf" srcId="{F6B6BFFB-CFCB-4B07-87FA-BA44BEBFD557}" destId="{00FD3E3E-5627-4C6C-8BAE-5A7053E1AB9E}" srcOrd="0" destOrd="0" presId="urn:microsoft.com/office/officeart/2005/8/layout/orgChart1"/>
    <dgm:cxn modelId="{C20EC624-912A-4CCA-A5F1-9903A23FB456}" type="presParOf" srcId="{00FD3E3E-5627-4C6C-8BAE-5A7053E1AB9E}" destId="{B336C152-64AD-44CF-9CA8-9778C871DB65}" srcOrd="0" destOrd="0" presId="urn:microsoft.com/office/officeart/2005/8/layout/orgChart1"/>
    <dgm:cxn modelId="{0CCAE301-8EDE-4183-A8F1-C940E830E05C}" type="presParOf" srcId="{00FD3E3E-5627-4C6C-8BAE-5A7053E1AB9E}" destId="{36C47508-5157-4254-8457-B1EA1BA6D5AE}" srcOrd="1" destOrd="0" presId="urn:microsoft.com/office/officeart/2005/8/layout/orgChart1"/>
    <dgm:cxn modelId="{2C653FC0-77B4-45FC-8F8D-D6FD9AF021B3}" type="presParOf" srcId="{F6B6BFFB-CFCB-4B07-87FA-BA44BEBFD557}" destId="{73FA02E0-D21A-45FD-87B9-2E3FA39E11AE}" srcOrd="1" destOrd="0" presId="urn:microsoft.com/office/officeart/2005/8/layout/orgChart1"/>
    <dgm:cxn modelId="{CFB8B32B-36BF-46E4-A07C-67C80420AF9F}" type="presParOf" srcId="{F6B6BFFB-CFCB-4B07-87FA-BA44BEBFD557}" destId="{94D85D16-D768-4CEC-8943-0869A46FB7EC}" srcOrd="2" destOrd="0" presId="urn:microsoft.com/office/officeart/2005/8/layout/orgChart1"/>
    <dgm:cxn modelId="{F5E22138-381A-4BA2-8B9D-6595B9F13CCB}" type="presParOf" srcId="{2B5299B6-3364-4137-8F24-451AED41487D}" destId="{5C0C8EAA-4716-4A66-9249-95F28DC19E73}" srcOrd="6" destOrd="0" presId="urn:microsoft.com/office/officeart/2005/8/layout/orgChart1"/>
    <dgm:cxn modelId="{B5C81608-45DE-447C-B6DF-97108528A2CC}" type="presParOf" srcId="{2B5299B6-3364-4137-8F24-451AED41487D}" destId="{78854380-BC93-4219-81DE-9AFEBE109F54}" srcOrd="7" destOrd="0" presId="urn:microsoft.com/office/officeart/2005/8/layout/orgChart1"/>
    <dgm:cxn modelId="{8D0F293C-9AFD-4C9F-A528-BCF5D24C8E38}" type="presParOf" srcId="{78854380-BC93-4219-81DE-9AFEBE109F54}" destId="{0EA34BB8-254B-493E-9B69-6F55132516DA}" srcOrd="0" destOrd="0" presId="urn:microsoft.com/office/officeart/2005/8/layout/orgChart1"/>
    <dgm:cxn modelId="{B00EED3A-A1AC-47C7-913C-B680B5B2523A}" type="presParOf" srcId="{0EA34BB8-254B-493E-9B69-6F55132516DA}" destId="{EA5496E2-AB83-4188-9AFC-8E3792993A60}" srcOrd="0" destOrd="0" presId="urn:microsoft.com/office/officeart/2005/8/layout/orgChart1"/>
    <dgm:cxn modelId="{E5C64147-72B4-4FF0-A3BF-7207E2DD3762}" type="presParOf" srcId="{0EA34BB8-254B-493E-9B69-6F55132516DA}" destId="{54811782-3C0B-49C4-8257-47C091649A1C}" srcOrd="1" destOrd="0" presId="urn:microsoft.com/office/officeart/2005/8/layout/orgChart1"/>
    <dgm:cxn modelId="{199AD3D7-90F2-48F9-B34A-F9F1614E2E28}" type="presParOf" srcId="{78854380-BC93-4219-81DE-9AFEBE109F54}" destId="{A711B1E4-C612-4677-BDB9-529ED0BBC16D}" srcOrd="1" destOrd="0" presId="urn:microsoft.com/office/officeart/2005/8/layout/orgChart1"/>
    <dgm:cxn modelId="{5341CE39-314A-4B72-A6EC-942684548620}" type="presParOf" srcId="{78854380-BC93-4219-81DE-9AFEBE109F54}" destId="{EFABCBCC-ABE6-40A4-86FD-0AB97286FBE3}" srcOrd="2" destOrd="0" presId="urn:microsoft.com/office/officeart/2005/8/layout/orgChart1"/>
    <dgm:cxn modelId="{064CE479-CEC6-4FF0-89E6-42606530B695}" type="presParOf" srcId="{2B5299B6-3364-4137-8F24-451AED41487D}" destId="{C39BAF31-6DA1-4BE6-8071-EBCAD45D1786}" srcOrd="8" destOrd="0" presId="urn:microsoft.com/office/officeart/2005/8/layout/orgChart1"/>
    <dgm:cxn modelId="{1EBA62AB-CB47-4B6E-B65E-73600981048B}" type="presParOf" srcId="{2B5299B6-3364-4137-8F24-451AED41487D}" destId="{8958A0E7-B438-4FEC-AEF8-8296CE7B744B}" srcOrd="9" destOrd="0" presId="urn:microsoft.com/office/officeart/2005/8/layout/orgChart1"/>
    <dgm:cxn modelId="{862A83A4-D747-4B99-9B31-CA08286C6349}" type="presParOf" srcId="{8958A0E7-B438-4FEC-AEF8-8296CE7B744B}" destId="{D0AA864B-2285-4777-B63E-E446B5A44818}" srcOrd="0" destOrd="0" presId="urn:microsoft.com/office/officeart/2005/8/layout/orgChart1"/>
    <dgm:cxn modelId="{CE6C6EA7-20C0-4F72-BDBE-A792B364F132}" type="presParOf" srcId="{D0AA864B-2285-4777-B63E-E446B5A44818}" destId="{F3A71B21-BA88-4ED5-BF6D-CD4F8BF72D0C}" srcOrd="0" destOrd="0" presId="urn:microsoft.com/office/officeart/2005/8/layout/orgChart1"/>
    <dgm:cxn modelId="{C3FABD54-1392-4D6B-A7F7-44C155113465}" type="presParOf" srcId="{D0AA864B-2285-4777-B63E-E446B5A44818}" destId="{0C607B8C-E3DB-4AFA-A445-1D876EC71273}" srcOrd="1" destOrd="0" presId="urn:microsoft.com/office/officeart/2005/8/layout/orgChart1"/>
    <dgm:cxn modelId="{7EB7ECD4-BF43-4669-BF57-7F16A1AF3ACF}" type="presParOf" srcId="{8958A0E7-B438-4FEC-AEF8-8296CE7B744B}" destId="{78AEE6C5-1910-4524-8B33-73B6D0D7C343}" srcOrd="1" destOrd="0" presId="urn:microsoft.com/office/officeart/2005/8/layout/orgChart1"/>
    <dgm:cxn modelId="{D2155C84-66D1-49E0-8317-BC6A2B33551E}" type="presParOf" srcId="{8958A0E7-B438-4FEC-AEF8-8296CE7B744B}" destId="{5A499C93-E010-4609-80B6-4C4C87DD5075}" srcOrd="2" destOrd="0" presId="urn:microsoft.com/office/officeart/2005/8/layout/orgChart1"/>
    <dgm:cxn modelId="{D30C228D-5EA7-4B88-A54A-A815E7D8DE42}" type="presParOf" srcId="{D630937F-134F-4332-B79D-50719C786209}" destId="{1A8ED61E-2D00-45D4-BB7C-0002162DFCDC}" srcOrd="2" destOrd="0" presId="urn:microsoft.com/office/officeart/2005/8/layout/orgChart1"/>
    <dgm:cxn modelId="{3D125C27-2D6A-495A-8C96-662BDF280B4F}" type="presParOf" srcId="{D630937F-134F-4332-B79D-50719C786209}" destId="{B99B482A-7D47-4B48-A899-DF76F866B724}" srcOrd="3" destOrd="0" presId="urn:microsoft.com/office/officeart/2005/8/layout/orgChart1"/>
    <dgm:cxn modelId="{460DFD94-142F-4978-ABCD-F11213C75605}" type="presParOf" srcId="{B99B482A-7D47-4B48-A899-DF76F866B724}" destId="{44F82187-060B-4F3E-B1C3-C0648917FEF3}" srcOrd="0" destOrd="0" presId="urn:microsoft.com/office/officeart/2005/8/layout/orgChart1"/>
    <dgm:cxn modelId="{80590DEB-848F-4B1C-A897-E206BBAEC158}" type="presParOf" srcId="{44F82187-060B-4F3E-B1C3-C0648917FEF3}" destId="{242CEE32-4D90-4FC4-A00A-B6B7C8993702}" srcOrd="0" destOrd="0" presId="urn:microsoft.com/office/officeart/2005/8/layout/orgChart1"/>
    <dgm:cxn modelId="{01D6897A-E4F8-4506-BA88-590F0B29DF20}" type="presParOf" srcId="{44F82187-060B-4F3E-B1C3-C0648917FEF3}" destId="{CE819CBC-3F1C-449F-84C5-423B46CF01B7}" srcOrd="1" destOrd="0" presId="urn:microsoft.com/office/officeart/2005/8/layout/orgChart1"/>
    <dgm:cxn modelId="{088F5573-EB30-41C4-A9C0-DE8DDF071F5F}" type="presParOf" srcId="{B99B482A-7D47-4B48-A899-DF76F866B724}" destId="{430B5DB0-8A03-4211-B20E-FBA43E1D8FDE}" srcOrd="1" destOrd="0" presId="urn:microsoft.com/office/officeart/2005/8/layout/orgChart1"/>
    <dgm:cxn modelId="{01F27788-FE45-4342-B4F5-33CDAEEADC84}" type="presParOf" srcId="{B99B482A-7D47-4B48-A899-DF76F866B724}" destId="{D59B6314-CA29-4391-85DD-D736965401C7}" srcOrd="2" destOrd="0" presId="urn:microsoft.com/office/officeart/2005/8/layout/orgChart1"/>
    <dgm:cxn modelId="{602F174E-5EAE-41C2-B421-8CCD86E84A2D}" type="presParOf" srcId="{D59B6314-CA29-4391-85DD-D736965401C7}" destId="{6B582FA2-2D1F-45EC-B47C-09C7E4665B99}" srcOrd="0" destOrd="0" presId="urn:microsoft.com/office/officeart/2005/8/layout/orgChart1"/>
    <dgm:cxn modelId="{6649A38F-9CD6-4E4C-9331-C32AAE309AA2}" type="presParOf" srcId="{D59B6314-CA29-4391-85DD-D736965401C7}" destId="{71CBFE95-F0F5-45A3-977D-0111A03A2773}" srcOrd="1" destOrd="0" presId="urn:microsoft.com/office/officeart/2005/8/layout/orgChart1"/>
    <dgm:cxn modelId="{BB3DB1C1-E4FD-4006-862D-3038A6443BC3}" type="presParOf" srcId="{71CBFE95-F0F5-45A3-977D-0111A03A2773}" destId="{4A36C67E-CCE4-4B65-AF38-905BA8A41AC6}" srcOrd="0" destOrd="0" presId="urn:microsoft.com/office/officeart/2005/8/layout/orgChart1"/>
    <dgm:cxn modelId="{33CA0848-7E99-42E6-919C-8E62EC3A7370}" type="presParOf" srcId="{4A36C67E-CCE4-4B65-AF38-905BA8A41AC6}" destId="{5BDDEBD5-F90D-4981-B384-7E1FBDD3AE44}" srcOrd="0" destOrd="0" presId="urn:microsoft.com/office/officeart/2005/8/layout/orgChart1"/>
    <dgm:cxn modelId="{929648DB-562D-4EBA-AEE2-3F3826B28582}" type="presParOf" srcId="{4A36C67E-CCE4-4B65-AF38-905BA8A41AC6}" destId="{EAF4FE4F-1481-4752-8EC0-366AD6398F7C}" srcOrd="1" destOrd="0" presId="urn:microsoft.com/office/officeart/2005/8/layout/orgChart1"/>
    <dgm:cxn modelId="{4433A64A-1579-4649-B341-FAB76BDE1062}" type="presParOf" srcId="{71CBFE95-F0F5-45A3-977D-0111A03A2773}" destId="{FF04E4F1-6672-426E-A760-3F3ED970309D}" srcOrd="1" destOrd="0" presId="urn:microsoft.com/office/officeart/2005/8/layout/orgChart1"/>
    <dgm:cxn modelId="{C8930974-EC65-44E4-BE61-0A3357E9CDEF}" type="presParOf" srcId="{71CBFE95-F0F5-45A3-977D-0111A03A2773}" destId="{97A15A8B-6AD8-492B-A39D-D63BB2F2AEE7}" srcOrd="2" destOrd="0" presId="urn:microsoft.com/office/officeart/2005/8/layout/orgChart1"/>
    <dgm:cxn modelId="{A6EB3534-D86C-4EEB-80EF-7D18F8F9040B}" type="presParOf" srcId="{97A15A8B-6AD8-492B-A39D-D63BB2F2AEE7}" destId="{F94DBF9A-10EB-4973-B063-387AC4DEE3A6}" srcOrd="0" destOrd="0" presId="urn:microsoft.com/office/officeart/2005/8/layout/orgChart1"/>
    <dgm:cxn modelId="{C7A11AAC-41F1-4748-925D-5C4646D2694D}" type="presParOf" srcId="{97A15A8B-6AD8-492B-A39D-D63BB2F2AEE7}" destId="{5FE11F3A-E60C-47FC-A3AE-8D51E1C0AA39}" srcOrd="1" destOrd="0" presId="urn:microsoft.com/office/officeart/2005/8/layout/orgChart1"/>
    <dgm:cxn modelId="{2A8C9D8F-5507-4A05-AABD-55E11036B39E}" type="presParOf" srcId="{5FE11F3A-E60C-47FC-A3AE-8D51E1C0AA39}" destId="{4E7B580A-4BD3-4C2D-8BB3-30DAB6B053EF}" srcOrd="0" destOrd="0" presId="urn:microsoft.com/office/officeart/2005/8/layout/orgChart1"/>
    <dgm:cxn modelId="{C9912E38-B1E2-4B3E-B3CF-5E237FDB05BC}" type="presParOf" srcId="{4E7B580A-4BD3-4C2D-8BB3-30DAB6B053EF}" destId="{83328424-FF09-44F3-A320-9E7DEFFF1821}" srcOrd="0" destOrd="0" presId="urn:microsoft.com/office/officeart/2005/8/layout/orgChart1"/>
    <dgm:cxn modelId="{04104669-D725-42DD-AB2E-05375D213608}" type="presParOf" srcId="{4E7B580A-4BD3-4C2D-8BB3-30DAB6B053EF}" destId="{58820512-E6E0-45D6-8914-9C6310B90D18}" srcOrd="1" destOrd="0" presId="urn:microsoft.com/office/officeart/2005/8/layout/orgChart1"/>
    <dgm:cxn modelId="{1883D996-DE93-4696-9328-8EAF68C77AFC}" type="presParOf" srcId="{5FE11F3A-E60C-47FC-A3AE-8D51E1C0AA39}" destId="{ADC4D7E6-7F75-4330-B952-E55EDB668E61}" srcOrd="1" destOrd="0" presId="urn:microsoft.com/office/officeart/2005/8/layout/orgChart1"/>
    <dgm:cxn modelId="{263D4D94-88AE-435E-ADD8-718B322C1A2D}" type="presParOf" srcId="{5FE11F3A-E60C-47FC-A3AE-8D51E1C0AA39}" destId="{0EE88AFD-9E28-49F7-8994-F0EC2B8B83D1}" srcOrd="2" destOrd="0" presId="urn:microsoft.com/office/officeart/2005/8/layout/orgChart1"/>
    <dgm:cxn modelId="{4AF7A6A3-C35C-4E49-84B0-EA5704F293BA}" type="presParOf" srcId="{D59B6314-CA29-4391-85DD-D736965401C7}" destId="{EDEDF67B-4B8B-4C39-9D08-40BA2C158EBF}" srcOrd="2" destOrd="0" presId="urn:microsoft.com/office/officeart/2005/8/layout/orgChart1"/>
    <dgm:cxn modelId="{397D97EE-20CA-4EBA-B490-2358A921E445}" type="presParOf" srcId="{D59B6314-CA29-4391-85DD-D736965401C7}" destId="{EDA8E6FE-7B1B-4BF0-A373-7E9221F09728}" srcOrd="3" destOrd="0" presId="urn:microsoft.com/office/officeart/2005/8/layout/orgChart1"/>
    <dgm:cxn modelId="{D586F1C2-78F1-4C39-B783-716F1D651787}" type="presParOf" srcId="{EDA8E6FE-7B1B-4BF0-A373-7E9221F09728}" destId="{413B8BD5-3806-4BC9-8580-D027E1E469BE}" srcOrd="0" destOrd="0" presId="urn:microsoft.com/office/officeart/2005/8/layout/orgChart1"/>
    <dgm:cxn modelId="{88851D2F-7E55-49AB-99AF-90E28D584FBD}" type="presParOf" srcId="{413B8BD5-3806-4BC9-8580-D027E1E469BE}" destId="{C512B072-E3DC-4417-9B72-BA206083AC78}" srcOrd="0" destOrd="0" presId="urn:microsoft.com/office/officeart/2005/8/layout/orgChart1"/>
    <dgm:cxn modelId="{30521E5F-E11F-4C8B-8BA3-6D787CDD5048}" type="presParOf" srcId="{413B8BD5-3806-4BC9-8580-D027E1E469BE}" destId="{D2C115AF-2368-48AF-8FC9-F3B4C7F99C2D}" srcOrd="1" destOrd="0" presId="urn:microsoft.com/office/officeart/2005/8/layout/orgChart1"/>
    <dgm:cxn modelId="{7B5EB752-D7ED-46EC-ADD2-CB61E885D9E2}" type="presParOf" srcId="{EDA8E6FE-7B1B-4BF0-A373-7E9221F09728}" destId="{44B6D3CA-7FD5-4D7A-B872-FA81B5D7D871}" srcOrd="1" destOrd="0" presId="urn:microsoft.com/office/officeart/2005/8/layout/orgChart1"/>
    <dgm:cxn modelId="{B4E06CE5-160D-4B0F-908C-8BCA2B9CC985}" type="presParOf" srcId="{EDA8E6FE-7B1B-4BF0-A373-7E9221F09728}" destId="{6569FEC4-6B91-44B0-AE54-F4D33662B690}" srcOrd="2" destOrd="0" presId="urn:microsoft.com/office/officeart/2005/8/layout/orgChart1"/>
    <dgm:cxn modelId="{B3F8B50E-A98A-44D0-AB6D-D583C8FDB824}" type="presParOf" srcId="{D630937F-134F-4332-B79D-50719C786209}" destId="{7D336BDC-FCEE-42FC-AA07-41636C1688CE}" srcOrd="4" destOrd="0" presId="urn:microsoft.com/office/officeart/2005/8/layout/orgChart1"/>
    <dgm:cxn modelId="{5099F496-A95C-4BB9-994E-9EBFCA9077E5}" type="presParOf" srcId="{D630937F-134F-4332-B79D-50719C786209}" destId="{CDA2026C-AC67-4778-B092-5C29C7D4F7FC}" srcOrd="5" destOrd="0" presId="urn:microsoft.com/office/officeart/2005/8/layout/orgChart1"/>
    <dgm:cxn modelId="{3DC92DFE-D4BA-4E96-8002-6C4099F068DE}" type="presParOf" srcId="{CDA2026C-AC67-4778-B092-5C29C7D4F7FC}" destId="{B04CEE6E-B191-4609-ACF7-42AC4B40A7A3}" srcOrd="0" destOrd="0" presId="urn:microsoft.com/office/officeart/2005/8/layout/orgChart1"/>
    <dgm:cxn modelId="{D7F6CFBE-68FF-4AF4-A882-459A9640A413}" type="presParOf" srcId="{B04CEE6E-B191-4609-ACF7-42AC4B40A7A3}" destId="{C051E8EF-E1F6-4C00-8DD6-E66A9C0A003E}" srcOrd="0" destOrd="0" presId="urn:microsoft.com/office/officeart/2005/8/layout/orgChart1"/>
    <dgm:cxn modelId="{3390321A-7F4B-452E-9F5E-EFEF359D2EFD}" type="presParOf" srcId="{B04CEE6E-B191-4609-ACF7-42AC4B40A7A3}" destId="{16C376BA-1EFD-40E4-B33F-BC5801D4F101}" srcOrd="1" destOrd="0" presId="urn:microsoft.com/office/officeart/2005/8/layout/orgChart1"/>
    <dgm:cxn modelId="{F5D9940C-0001-4855-BC4F-6C45B79E2C8D}" type="presParOf" srcId="{CDA2026C-AC67-4778-B092-5C29C7D4F7FC}" destId="{E6A39420-0484-4523-9A52-8E542CFB10BD}" srcOrd="1" destOrd="0" presId="urn:microsoft.com/office/officeart/2005/8/layout/orgChart1"/>
    <dgm:cxn modelId="{83387A4F-EA55-4956-9C58-28E5CD34C71D}" type="presParOf" srcId="{CDA2026C-AC67-4778-B092-5C29C7D4F7FC}" destId="{3F7DE160-6240-4698-BD3E-29A0DA15A6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F195F2-7984-4374-AEFD-B94E66245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4D9EE67-3F06-4474-88D2-F697909B1606}">
      <dgm:prSet phldrT="[Tekst]" custT="1"/>
      <dgm:spPr/>
      <dgm:t>
        <a:bodyPr/>
        <a:lstStyle/>
        <a:p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Selvejende </a:t>
          </a:r>
        </a:p>
      </dgm:t>
    </dgm:pt>
    <dgm:pt modelId="{A8049BC2-8DBC-4154-8C4A-051F2AFE59DC}" type="parTrans" cxnId="{AFA553AD-349A-4B3E-ABD1-CA3538496D50}">
      <dgm:prSet/>
      <dgm:spPr/>
      <dgm:t>
        <a:bodyPr/>
        <a:lstStyle/>
        <a:p>
          <a:endParaRPr lang="da-DK"/>
        </a:p>
      </dgm:t>
    </dgm:pt>
    <dgm:pt modelId="{F293FB69-4D0C-4515-B4EF-CA8BB1E95C85}" type="sibTrans" cxnId="{AFA553AD-349A-4B3E-ABD1-CA3538496D50}">
      <dgm:prSet/>
      <dgm:spPr/>
      <dgm:t>
        <a:bodyPr/>
        <a:lstStyle/>
        <a:p>
          <a:endParaRPr lang="da-DK"/>
        </a:p>
      </dgm:t>
    </dgm:pt>
    <dgm:pt modelId="{F0742E92-39FD-4DB8-84EF-148DBEB3C5B7}">
      <dgm:prSet phldrT="[Tekst]" custT="1"/>
      <dgm:spPr/>
      <dgm:t>
        <a:bodyPr/>
        <a:lstStyle/>
        <a:p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Bakkely</a:t>
          </a:r>
        </a:p>
      </dgm:t>
    </dgm:pt>
    <dgm:pt modelId="{4CD63B74-346F-44AF-9CF9-6EDE8A4C55A7}" type="parTrans" cxnId="{5545E9EB-72A4-420C-98D0-0E2369738301}">
      <dgm:prSet/>
      <dgm:spPr/>
      <dgm:t>
        <a:bodyPr/>
        <a:lstStyle/>
        <a:p>
          <a:endParaRPr lang="da-DK"/>
        </a:p>
      </dgm:t>
    </dgm:pt>
    <dgm:pt modelId="{94FFD864-9BDC-434F-B4D2-288347C0AA44}" type="sibTrans" cxnId="{5545E9EB-72A4-420C-98D0-0E2369738301}">
      <dgm:prSet/>
      <dgm:spPr/>
      <dgm:t>
        <a:bodyPr/>
        <a:lstStyle/>
        <a:p>
          <a:endParaRPr lang="da-DK"/>
        </a:p>
      </dgm:t>
    </dgm:pt>
    <dgm:pt modelId="{6F14FD81-8D6B-431B-AC2F-3B35955267C3}">
      <dgm:prSet phldrT="[Tekst]" custT="1"/>
      <dgm:spPr/>
      <dgm:t>
        <a:bodyPr/>
        <a:lstStyle/>
        <a:p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Spjald Pleje- og Aktivitetscenter</a:t>
          </a:r>
        </a:p>
      </dgm:t>
    </dgm:pt>
    <dgm:pt modelId="{2AC94C7B-B732-4A4A-8706-D1F5D68D9CA0}" type="parTrans" cxnId="{B26EC275-EC8F-4599-A841-38C90A6129A5}">
      <dgm:prSet/>
      <dgm:spPr/>
      <dgm:t>
        <a:bodyPr/>
        <a:lstStyle/>
        <a:p>
          <a:endParaRPr lang="da-DK"/>
        </a:p>
      </dgm:t>
    </dgm:pt>
    <dgm:pt modelId="{895E00EC-611A-4B5B-A261-3FABA617A8F0}" type="sibTrans" cxnId="{B26EC275-EC8F-4599-A841-38C90A6129A5}">
      <dgm:prSet/>
      <dgm:spPr/>
      <dgm:t>
        <a:bodyPr/>
        <a:lstStyle/>
        <a:p>
          <a:endParaRPr lang="da-DK"/>
        </a:p>
      </dgm:t>
    </dgm:pt>
    <dgm:pt modelId="{BA2E5D54-742C-4211-BA09-2F3FD7AC575B}">
      <dgm:prSet phldrT="[Tekst]" custT="1"/>
      <dgm:spPr/>
      <dgm:t>
        <a:bodyPr/>
        <a:lstStyle/>
        <a:p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Ringkøbing Plejehjem</a:t>
          </a:r>
        </a:p>
      </dgm:t>
    </dgm:pt>
    <dgm:pt modelId="{8CDBBD78-C91B-4A64-9609-512B12F44856}" type="parTrans" cxnId="{0FD086EF-82E2-4C11-AAC7-627B2E514ACC}">
      <dgm:prSet/>
      <dgm:spPr/>
      <dgm:t>
        <a:bodyPr/>
        <a:lstStyle/>
        <a:p>
          <a:endParaRPr lang="da-DK"/>
        </a:p>
      </dgm:t>
    </dgm:pt>
    <dgm:pt modelId="{BC546DFE-17DD-493E-BBA0-A347E497A545}" type="sibTrans" cxnId="{0FD086EF-82E2-4C11-AAC7-627B2E514ACC}">
      <dgm:prSet/>
      <dgm:spPr/>
      <dgm:t>
        <a:bodyPr/>
        <a:lstStyle/>
        <a:p>
          <a:endParaRPr lang="da-DK"/>
        </a:p>
      </dgm:t>
    </dgm:pt>
    <dgm:pt modelId="{E604394D-8B3E-4A0A-A28B-90F54671A2D2}" type="pres">
      <dgm:prSet presAssocID="{79F195F2-7984-4374-AEFD-B94E66245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8D41F1-B91B-482C-8452-FED1F0A9D356}" type="pres">
      <dgm:prSet presAssocID="{D4D9EE67-3F06-4474-88D2-F697909B1606}" presName="hierRoot1" presStyleCnt="0">
        <dgm:presLayoutVars>
          <dgm:hierBranch val="init"/>
        </dgm:presLayoutVars>
      </dgm:prSet>
      <dgm:spPr/>
    </dgm:pt>
    <dgm:pt modelId="{5FA2EAB7-2679-4D7F-8A44-F0073806A02C}" type="pres">
      <dgm:prSet presAssocID="{D4D9EE67-3F06-4474-88D2-F697909B1606}" presName="rootComposite1" presStyleCnt="0"/>
      <dgm:spPr/>
    </dgm:pt>
    <dgm:pt modelId="{5DAEF768-473A-4AEF-A1CA-DAFCBF4CEBDA}" type="pres">
      <dgm:prSet presAssocID="{D4D9EE67-3F06-4474-88D2-F697909B1606}" presName="rootText1" presStyleLbl="node0" presStyleIdx="0" presStyleCnt="1">
        <dgm:presLayoutVars>
          <dgm:chPref val="3"/>
        </dgm:presLayoutVars>
      </dgm:prSet>
      <dgm:spPr/>
    </dgm:pt>
    <dgm:pt modelId="{1D6AC435-5058-4568-8824-C40C8AEAD95B}" type="pres">
      <dgm:prSet presAssocID="{D4D9EE67-3F06-4474-88D2-F697909B1606}" presName="rootConnector1" presStyleLbl="node1" presStyleIdx="0" presStyleCnt="0"/>
      <dgm:spPr/>
    </dgm:pt>
    <dgm:pt modelId="{56AB50F1-8D1A-466F-B5FF-0724789D2F8F}" type="pres">
      <dgm:prSet presAssocID="{D4D9EE67-3F06-4474-88D2-F697909B1606}" presName="hierChild2" presStyleCnt="0"/>
      <dgm:spPr/>
    </dgm:pt>
    <dgm:pt modelId="{188703A1-A1D8-4CA0-BD3F-0BB30B25A03A}" type="pres">
      <dgm:prSet presAssocID="{4CD63B74-346F-44AF-9CF9-6EDE8A4C55A7}" presName="Name37" presStyleLbl="parChTrans1D2" presStyleIdx="0" presStyleCnt="3"/>
      <dgm:spPr/>
    </dgm:pt>
    <dgm:pt modelId="{880956D4-03DB-46A8-9AC4-6340D758993C}" type="pres">
      <dgm:prSet presAssocID="{F0742E92-39FD-4DB8-84EF-148DBEB3C5B7}" presName="hierRoot2" presStyleCnt="0">
        <dgm:presLayoutVars>
          <dgm:hierBranch val="init"/>
        </dgm:presLayoutVars>
      </dgm:prSet>
      <dgm:spPr/>
    </dgm:pt>
    <dgm:pt modelId="{6DE8021D-63E5-47B4-80AF-DCC067B3A2E4}" type="pres">
      <dgm:prSet presAssocID="{F0742E92-39FD-4DB8-84EF-148DBEB3C5B7}" presName="rootComposite" presStyleCnt="0"/>
      <dgm:spPr/>
    </dgm:pt>
    <dgm:pt modelId="{A6388EC2-102A-4E07-8C1D-5E5B56D4C3CD}" type="pres">
      <dgm:prSet presAssocID="{F0742E92-39FD-4DB8-84EF-148DBEB3C5B7}" presName="rootText" presStyleLbl="node2" presStyleIdx="0" presStyleCnt="3" custLinFactNeighborX="2073" custLinFactNeighborY="1382">
        <dgm:presLayoutVars>
          <dgm:chPref val="3"/>
        </dgm:presLayoutVars>
      </dgm:prSet>
      <dgm:spPr/>
    </dgm:pt>
    <dgm:pt modelId="{A0546E20-154E-443B-AE8E-2598E9A53E57}" type="pres">
      <dgm:prSet presAssocID="{F0742E92-39FD-4DB8-84EF-148DBEB3C5B7}" presName="rootConnector" presStyleLbl="node2" presStyleIdx="0" presStyleCnt="3"/>
      <dgm:spPr/>
    </dgm:pt>
    <dgm:pt modelId="{30382850-B3A5-4017-8850-127F51B56CCB}" type="pres">
      <dgm:prSet presAssocID="{F0742E92-39FD-4DB8-84EF-148DBEB3C5B7}" presName="hierChild4" presStyleCnt="0"/>
      <dgm:spPr/>
    </dgm:pt>
    <dgm:pt modelId="{EA89103C-FF5F-45AE-9063-DB9087EA030A}" type="pres">
      <dgm:prSet presAssocID="{F0742E92-39FD-4DB8-84EF-148DBEB3C5B7}" presName="hierChild5" presStyleCnt="0"/>
      <dgm:spPr/>
    </dgm:pt>
    <dgm:pt modelId="{C9174675-E455-4959-B24A-905F5B7CB44B}" type="pres">
      <dgm:prSet presAssocID="{2AC94C7B-B732-4A4A-8706-D1F5D68D9CA0}" presName="Name37" presStyleLbl="parChTrans1D2" presStyleIdx="1" presStyleCnt="3"/>
      <dgm:spPr/>
    </dgm:pt>
    <dgm:pt modelId="{B12B54D5-A59D-47CB-ACD3-428F09DE006E}" type="pres">
      <dgm:prSet presAssocID="{6F14FD81-8D6B-431B-AC2F-3B35955267C3}" presName="hierRoot2" presStyleCnt="0">
        <dgm:presLayoutVars>
          <dgm:hierBranch val="init"/>
        </dgm:presLayoutVars>
      </dgm:prSet>
      <dgm:spPr/>
    </dgm:pt>
    <dgm:pt modelId="{B8C978B5-884D-4C3C-9CA3-7A880222CF23}" type="pres">
      <dgm:prSet presAssocID="{6F14FD81-8D6B-431B-AC2F-3B35955267C3}" presName="rootComposite" presStyleCnt="0"/>
      <dgm:spPr/>
    </dgm:pt>
    <dgm:pt modelId="{B7E2EB84-8195-4942-AD3B-45A872455B81}" type="pres">
      <dgm:prSet presAssocID="{6F14FD81-8D6B-431B-AC2F-3B35955267C3}" presName="rootText" presStyleLbl="node2" presStyleIdx="1" presStyleCnt="3">
        <dgm:presLayoutVars>
          <dgm:chPref val="3"/>
        </dgm:presLayoutVars>
      </dgm:prSet>
      <dgm:spPr/>
    </dgm:pt>
    <dgm:pt modelId="{AC8B05EF-6E40-4317-AE11-C9446029E4A8}" type="pres">
      <dgm:prSet presAssocID="{6F14FD81-8D6B-431B-AC2F-3B35955267C3}" presName="rootConnector" presStyleLbl="node2" presStyleIdx="1" presStyleCnt="3"/>
      <dgm:spPr/>
    </dgm:pt>
    <dgm:pt modelId="{1CAFDCDE-B30D-4A63-A691-52A25C56D489}" type="pres">
      <dgm:prSet presAssocID="{6F14FD81-8D6B-431B-AC2F-3B35955267C3}" presName="hierChild4" presStyleCnt="0"/>
      <dgm:spPr/>
    </dgm:pt>
    <dgm:pt modelId="{2B5BBD5E-3112-492A-B0B0-1A24BF1DD58D}" type="pres">
      <dgm:prSet presAssocID="{6F14FD81-8D6B-431B-AC2F-3B35955267C3}" presName="hierChild5" presStyleCnt="0"/>
      <dgm:spPr/>
    </dgm:pt>
    <dgm:pt modelId="{93807B2A-BB83-4512-B5D5-951D5041AA5B}" type="pres">
      <dgm:prSet presAssocID="{8CDBBD78-C91B-4A64-9609-512B12F44856}" presName="Name37" presStyleLbl="parChTrans1D2" presStyleIdx="2" presStyleCnt="3"/>
      <dgm:spPr/>
    </dgm:pt>
    <dgm:pt modelId="{5552D44E-9CBB-40F8-896D-7AC1B45BE4F3}" type="pres">
      <dgm:prSet presAssocID="{BA2E5D54-742C-4211-BA09-2F3FD7AC575B}" presName="hierRoot2" presStyleCnt="0">
        <dgm:presLayoutVars>
          <dgm:hierBranch val="init"/>
        </dgm:presLayoutVars>
      </dgm:prSet>
      <dgm:spPr/>
    </dgm:pt>
    <dgm:pt modelId="{9A248AEE-2B15-4CB1-8018-06B6380E464A}" type="pres">
      <dgm:prSet presAssocID="{BA2E5D54-742C-4211-BA09-2F3FD7AC575B}" presName="rootComposite" presStyleCnt="0"/>
      <dgm:spPr/>
    </dgm:pt>
    <dgm:pt modelId="{949694D7-4993-49B3-A171-91750521BF8E}" type="pres">
      <dgm:prSet presAssocID="{BA2E5D54-742C-4211-BA09-2F3FD7AC575B}" presName="rootText" presStyleLbl="node2" presStyleIdx="2" presStyleCnt="3">
        <dgm:presLayoutVars>
          <dgm:chPref val="3"/>
        </dgm:presLayoutVars>
      </dgm:prSet>
      <dgm:spPr/>
    </dgm:pt>
    <dgm:pt modelId="{30070BC3-6FC3-4E00-91BA-FEBD896ABDE6}" type="pres">
      <dgm:prSet presAssocID="{BA2E5D54-742C-4211-BA09-2F3FD7AC575B}" presName="rootConnector" presStyleLbl="node2" presStyleIdx="2" presStyleCnt="3"/>
      <dgm:spPr/>
    </dgm:pt>
    <dgm:pt modelId="{479962D8-5471-461F-98D4-AA028807DC65}" type="pres">
      <dgm:prSet presAssocID="{BA2E5D54-742C-4211-BA09-2F3FD7AC575B}" presName="hierChild4" presStyleCnt="0"/>
      <dgm:spPr/>
    </dgm:pt>
    <dgm:pt modelId="{28471C0E-86EA-4172-B483-34C79D9CC00E}" type="pres">
      <dgm:prSet presAssocID="{BA2E5D54-742C-4211-BA09-2F3FD7AC575B}" presName="hierChild5" presStyleCnt="0"/>
      <dgm:spPr/>
    </dgm:pt>
    <dgm:pt modelId="{A333FD0D-68C3-4D14-8973-282E7027D1E9}" type="pres">
      <dgm:prSet presAssocID="{D4D9EE67-3F06-4474-88D2-F697909B1606}" presName="hierChild3" presStyleCnt="0"/>
      <dgm:spPr/>
    </dgm:pt>
  </dgm:ptLst>
  <dgm:cxnLst>
    <dgm:cxn modelId="{54852F21-F9AD-450B-B77C-9C5D54BF8E0A}" type="presOf" srcId="{4CD63B74-346F-44AF-9CF9-6EDE8A4C55A7}" destId="{188703A1-A1D8-4CA0-BD3F-0BB30B25A03A}" srcOrd="0" destOrd="0" presId="urn:microsoft.com/office/officeart/2005/8/layout/orgChart1"/>
    <dgm:cxn modelId="{973CC332-8F08-4398-AF07-96E48CA13776}" type="presOf" srcId="{8CDBBD78-C91B-4A64-9609-512B12F44856}" destId="{93807B2A-BB83-4512-B5D5-951D5041AA5B}" srcOrd="0" destOrd="0" presId="urn:microsoft.com/office/officeart/2005/8/layout/orgChart1"/>
    <dgm:cxn modelId="{37376363-C743-411E-818E-CC224F04A3B0}" type="presOf" srcId="{D4D9EE67-3F06-4474-88D2-F697909B1606}" destId="{5DAEF768-473A-4AEF-A1CA-DAFCBF4CEBDA}" srcOrd="0" destOrd="0" presId="urn:microsoft.com/office/officeart/2005/8/layout/orgChart1"/>
    <dgm:cxn modelId="{524DA463-7F2D-49F7-955E-78C3392DDC42}" type="presOf" srcId="{BA2E5D54-742C-4211-BA09-2F3FD7AC575B}" destId="{949694D7-4993-49B3-A171-91750521BF8E}" srcOrd="0" destOrd="0" presId="urn:microsoft.com/office/officeart/2005/8/layout/orgChart1"/>
    <dgm:cxn modelId="{DD8BB363-37C4-432B-BB12-A3A8F40EFC06}" type="presOf" srcId="{79F195F2-7984-4374-AEFD-B94E66245159}" destId="{E604394D-8B3E-4A0A-A28B-90F54671A2D2}" srcOrd="0" destOrd="0" presId="urn:microsoft.com/office/officeart/2005/8/layout/orgChart1"/>
    <dgm:cxn modelId="{38A10B75-C5F2-4783-AA90-46EF87A39817}" type="presOf" srcId="{BA2E5D54-742C-4211-BA09-2F3FD7AC575B}" destId="{30070BC3-6FC3-4E00-91BA-FEBD896ABDE6}" srcOrd="1" destOrd="0" presId="urn:microsoft.com/office/officeart/2005/8/layout/orgChart1"/>
    <dgm:cxn modelId="{B26EC275-EC8F-4599-A841-38C90A6129A5}" srcId="{D4D9EE67-3F06-4474-88D2-F697909B1606}" destId="{6F14FD81-8D6B-431B-AC2F-3B35955267C3}" srcOrd="1" destOrd="0" parTransId="{2AC94C7B-B732-4A4A-8706-D1F5D68D9CA0}" sibTransId="{895E00EC-611A-4B5B-A261-3FABA617A8F0}"/>
    <dgm:cxn modelId="{F6B79B76-065E-4619-96AB-8D30CD153982}" type="presOf" srcId="{6F14FD81-8D6B-431B-AC2F-3B35955267C3}" destId="{B7E2EB84-8195-4942-AD3B-45A872455B81}" srcOrd="0" destOrd="0" presId="urn:microsoft.com/office/officeart/2005/8/layout/orgChart1"/>
    <dgm:cxn modelId="{AFA553AD-349A-4B3E-ABD1-CA3538496D50}" srcId="{79F195F2-7984-4374-AEFD-B94E66245159}" destId="{D4D9EE67-3F06-4474-88D2-F697909B1606}" srcOrd="0" destOrd="0" parTransId="{A8049BC2-8DBC-4154-8C4A-051F2AFE59DC}" sibTransId="{F293FB69-4D0C-4515-B4EF-CA8BB1E95C85}"/>
    <dgm:cxn modelId="{FF29BDC9-17AC-4BA0-9482-8DEF5D923126}" type="presOf" srcId="{F0742E92-39FD-4DB8-84EF-148DBEB3C5B7}" destId="{A6388EC2-102A-4E07-8C1D-5E5B56D4C3CD}" srcOrd="0" destOrd="0" presId="urn:microsoft.com/office/officeart/2005/8/layout/orgChart1"/>
    <dgm:cxn modelId="{FE4865CC-69AC-4B40-91AC-40467123E035}" type="presOf" srcId="{D4D9EE67-3F06-4474-88D2-F697909B1606}" destId="{1D6AC435-5058-4568-8824-C40C8AEAD95B}" srcOrd="1" destOrd="0" presId="urn:microsoft.com/office/officeart/2005/8/layout/orgChart1"/>
    <dgm:cxn modelId="{A5F383E2-A138-4380-92E0-D4AE685EC25C}" type="presOf" srcId="{2AC94C7B-B732-4A4A-8706-D1F5D68D9CA0}" destId="{C9174675-E455-4959-B24A-905F5B7CB44B}" srcOrd="0" destOrd="0" presId="urn:microsoft.com/office/officeart/2005/8/layout/orgChart1"/>
    <dgm:cxn modelId="{5545E9EB-72A4-420C-98D0-0E2369738301}" srcId="{D4D9EE67-3F06-4474-88D2-F697909B1606}" destId="{F0742E92-39FD-4DB8-84EF-148DBEB3C5B7}" srcOrd="0" destOrd="0" parTransId="{4CD63B74-346F-44AF-9CF9-6EDE8A4C55A7}" sibTransId="{94FFD864-9BDC-434F-B4D2-288347C0AA44}"/>
    <dgm:cxn modelId="{0FD086EF-82E2-4C11-AAC7-627B2E514ACC}" srcId="{D4D9EE67-3F06-4474-88D2-F697909B1606}" destId="{BA2E5D54-742C-4211-BA09-2F3FD7AC575B}" srcOrd="2" destOrd="0" parTransId="{8CDBBD78-C91B-4A64-9609-512B12F44856}" sibTransId="{BC546DFE-17DD-493E-BBA0-A347E497A545}"/>
    <dgm:cxn modelId="{AF9282F3-0AAB-4AEC-BBF7-56619990A97A}" type="presOf" srcId="{6F14FD81-8D6B-431B-AC2F-3B35955267C3}" destId="{AC8B05EF-6E40-4317-AE11-C9446029E4A8}" srcOrd="1" destOrd="0" presId="urn:microsoft.com/office/officeart/2005/8/layout/orgChart1"/>
    <dgm:cxn modelId="{FCC365FC-F328-4628-83CC-893AB540F7E7}" type="presOf" srcId="{F0742E92-39FD-4DB8-84EF-148DBEB3C5B7}" destId="{A0546E20-154E-443B-AE8E-2598E9A53E57}" srcOrd="1" destOrd="0" presId="urn:microsoft.com/office/officeart/2005/8/layout/orgChart1"/>
    <dgm:cxn modelId="{7E7D8530-A871-47ED-A5E0-92D90669D637}" type="presParOf" srcId="{E604394D-8B3E-4A0A-A28B-90F54671A2D2}" destId="{AD8D41F1-B91B-482C-8452-FED1F0A9D356}" srcOrd="0" destOrd="0" presId="urn:microsoft.com/office/officeart/2005/8/layout/orgChart1"/>
    <dgm:cxn modelId="{B4D5A4A3-CA6E-4F4A-86E1-8A74E8604F1E}" type="presParOf" srcId="{AD8D41F1-B91B-482C-8452-FED1F0A9D356}" destId="{5FA2EAB7-2679-4D7F-8A44-F0073806A02C}" srcOrd="0" destOrd="0" presId="urn:microsoft.com/office/officeart/2005/8/layout/orgChart1"/>
    <dgm:cxn modelId="{67AE4A01-6132-42DF-899D-89C93E9B5872}" type="presParOf" srcId="{5FA2EAB7-2679-4D7F-8A44-F0073806A02C}" destId="{5DAEF768-473A-4AEF-A1CA-DAFCBF4CEBDA}" srcOrd="0" destOrd="0" presId="urn:microsoft.com/office/officeart/2005/8/layout/orgChart1"/>
    <dgm:cxn modelId="{9CC2AB1A-806D-4CF1-AABA-CC00CED22124}" type="presParOf" srcId="{5FA2EAB7-2679-4D7F-8A44-F0073806A02C}" destId="{1D6AC435-5058-4568-8824-C40C8AEAD95B}" srcOrd="1" destOrd="0" presId="urn:microsoft.com/office/officeart/2005/8/layout/orgChart1"/>
    <dgm:cxn modelId="{90A95447-FF43-4646-A9C7-6B22E3EC4B84}" type="presParOf" srcId="{AD8D41F1-B91B-482C-8452-FED1F0A9D356}" destId="{56AB50F1-8D1A-466F-B5FF-0724789D2F8F}" srcOrd="1" destOrd="0" presId="urn:microsoft.com/office/officeart/2005/8/layout/orgChart1"/>
    <dgm:cxn modelId="{D435E952-5F6F-417C-B5DE-B05169D44AA7}" type="presParOf" srcId="{56AB50F1-8D1A-466F-B5FF-0724789D2F8F}" destId="{188703A1-A1D8-4CA0-BD3F-0BB30B25A03A}" srcOrd="0" destOrd="0" presId="urn:microsoft.com/office/officeart/2005/8/layout/orgChart1"/>
    <dgm:cxn modelId="{8013E789-1D1B-4B45-8580-00EC10E81E6D}" type="presParOf" srcId="{56AB50F1-8D1A-466F-B5FF-0724789D2F8F}" destId="{880956D4-03DB-46A8-9AC4-6340D758993C}" srcOrd="1" destOrd="0" presId="urn:microsoft.com/office/officeart/2005/8/layout/orgChart1"/>
    <dgm:cxn modelId="{171CD6F5-1D6F-43D5-BF9F-3A648E361237}" type="presParOf" srcId="{880956D4-03DB-46A8-9AC4-6340D758993C}" destId="{6DE8021D-63E5-47B4-80AF-DCC067B3A2E4}" srcOrd="0" destOrd="0" presId="urn:microsoft.com/office/officeart/2005/8/layout/orgChart1"/>
    <dgm:cxn modelId="{69780920-72C0-407B-AFB6-B39076730E58}" type="presParOf" srcId="{6DE8021D-63E5-47B4-80AF-DCC067B3A2E4}" destId="{A6388EC2-102A-4E07-8C1D-5E5B56D4C3CD}" srcOrd="0" destOrd="0" presId="urn:microsoft.com/office/officeart/2005/8/layout/orgChart1"/>
    <dgm:cxn modelId="{0B090DD9-E6C4-4808-80F0-5D49EED83E8B}" type="presParOf" srcId="{6DE8021D-63E5-47B4-80AF-DCC067B3A2E4}" destId="{A0546E20-154E-443B-AE8E-2598E9A53E57}" srcOrd="1" destOrd="0" presId="urn:microsoft.com/office/officeart/2005/8/layout/orgChart1"/>
    <dgm:cxn modelId="{EF44F13F-9D70-4D23-AD3B-7838BA1F0654}" type="presParOf" srcId="{880956D4-03DB-46A8-9AC4-6340D758993C}" destId="{30382850-B3A5-4017-8850-127F51B56CCB}" srcOrd="1" destOrd="0" presId="urn:microsoft.com/office/officeart/2005/8/layout/orgChart1"/>
    <dgm:cxn modelId="{231D5C50-3F36-4445-8EA4-25335AC53B0B}" type="presParOf" srcId="{880956D4-03DB-46A8-9AC4-6340D758993C}" destId="{EA89103C-FF5F-45AE-9063-DB9087EA030A}" srcOrd="2" destOrd="0" presId="urn:microsoft.com/office/officeart/2005/8/layout/orgChart1"/>
    <dgm:cxn modelId="{424EF676-1C87-4BE6-B8DE-2821E1E0F565}" type="presParOf" srcId="{56AB50F1-8D1A-466F-B5FF-0724789D2F8F}" destId="{C9174675-E455-4959-B24A-905F5B7CB44B}" srcOrd="2" destOrd="0" presId="urn:microsoft.com/office/officeart/2005/8/layout/orgChart1"/>
    <dgm:cxn modelId="{A99D2948-9E72-4F24-80EA-8697C300D3F8}" type="presParOf" srcId="{56AB50F1-8D1A-466F-B5FF-0724789D2F8F}" destId="{B12B54D5-A59D-47CB-ACD3-428F09DE006E}" srcOrd="3" destOrd="0" presId="urn:microsoft.com/office/officeart/2005/8/layout/orgChart1"/>
    <dgm:cxn modelId="{FC71196B-758D-42D6-96F0-9AA919350961}" type="presParOf" srcId="{B12B54D5-A59D-47CB-ACD3-428F09DE006E}" destId="{B8C978B5-884D-4C3C-9CA3-7A880222CF23}" srcOrd="0" destOrd="0" presId="urn:microsoft.com/office/officeart/2005/8/layout/orgChart1"/>
    <dgm:cxn modelId="{834B8712-ED90-4DC0-9522-9548CE72A36A}" type="presParOf" srcId="{B8C978B5-884D-4C3C-9CA3-7A880222CF23}" destId="{B7E2EB84-8195-4942-AD3B-45A872455B81}" srcOrd="0" destOrd="0" presId="urn:microsoft.com/office/officeart/2005/8/layout/orgChart1"/>
    <dgm:cxn modelId="{BDBE1F84-D4B5-4742-97A6-6784F1AB8E42}" type="presParOf" srcId="{B8C978B5-884D-4C3C-9CA3-7A880222CF23}" destId="{AC8B05EF-6E40-4317-AE11-C9446029E4A8}" srcOrd="1" destOrd="0" presId="urn:microsoft.com/office/officeart/2005/8/layout/orgChart1"/>
    <dgm:cxn modelId="{122F9FE8-171A-49E3-BF43-A4A7E4FCC7F2}" type="presParOf" srcId="{B12B54D5-A59D-47CB-ACD3-428F09DE006E}" destId="{1CAFDCDE-B30D-4A63-A691-52A25C56D489}" srcOrd="1" destOrd="0" presId="urn:microsoft.com/office/officeart/2005/8/layout/orgChart1"/>
    <dgm:cxn modelId="{2818EA29-F26A-4396-BBDD-F006721139E0}" type="presParOf" srcId="{B12B54D5-A59D-47CB-ACD3-428F09DE006E}" destId="{2B5BBD5E-3112-492A-B0B0-1A24BF1DD58D}" srcOrd="2" destOrd="0" presId="urn:microsoft.com/office/officeart/2005/8/layout/orgChart1"/>
    <dgm:cxn modelId="{2EDF2A1E-F5DC-4364-9114-E93881B3AEA9}" type="presParOf" srcId="{56AB50F1-8D1A-466F-B5FF-0724789D2F8F}" destId="{93807B2A-BB83-4512-B5D5-951D5041AA5B}" srcOrd="4" destOrd="0" presId="urn:microsoft.com/office/officeart/2005/8/layout/orgChart1"/>
    <dgm:cxn modelId="{3983399E-0287-43EB-86F0-99CE6D5C1DA9}" type="presParOf" srcId="{56AB50F1-8D1A-466F-B5FF-0724789D2F8F}" destId="{5552D44E-9CBB-40F8-896D-7AC1B45BE4F3}" srcOrd="5" destOrd="0" presId="urn:microsoft.com/office/officeart/2005/8/layout/orgChart1"/>
    <dgm:cxn modelId="{A0F2A993-47E6-4738-9BF4-90F5A1DBA0DE}" type="presParOf" srcId="{5552D44E-9CBB-40F8-896D-7AC1B45BE4F3}" destId="{9A248AEE-2B15-4CB1-8018-06B6380E464A}" srcOrd="0" destOrd="0" presId="urn:microsoft.com/office/officeart/2005/8/layout/orgChart1"/>
    <dgm:cxn modelId="{D66CC192-3EF0-4116-9193-364E2F339D7D}" type="presParOf" srcId="{9A248AEE-2B15-4CB1-8018-06B6380E464A}" destId="{949694D7-4993-49B3-A171-91750521BF8E}" srcOrd="0" destOrd="0" presId="urn:microsoft.com/office/officeart/2005/8/layout/orgChart1"/>
    <dgm:cxn modelId="{D66DFC94-33D7-4AD7-B4A1-9FD49B7DFDFD}" type="presParOf" srcId="{9A248AEE-2B15-4CB1-8018-06B6380E464A}" destId="{30070BC3-6FC3-4E00-91BA-FEBD896ABDE6}" srcOrd="1" destOrd="0" presId="urn:microsoft.com/office/officeart/2005/8/layout/orgChart1"/>
    <dgm:cxn modelId="{1353E50C-2256-4734-AE74-5865A44B4691}" type="presParOf" srcId="{5552D44E-9CBB-40F8-896D-7AC1B45BE4F3}" destId="{479962D8-5471-461F-98D4-AA028807DC65}" srcOrd="1" destOrd="0" presId="urn:microsoft.com/office/officeart/2005/8/layout/orgChart1"/>
    <dgm:cxn modelId="{CAC4A10D-FBB7-4465-84DD-4A61D2ABB05C}" type="presParOf" srcId="{5552D44E-9CBB-40F8-896D-7AC1B45BE4F3}" destId="{28471C0E-86EA-4172-B483-34C79D9CC00E}" srcOrd="2" destOrd="0" presId="urn:microsoft.com/office/officeart/2005/8/layout/orgChart1"/>
    <dgm:cxn modelId="{3461C400-8766-44A7-AFED-DF07AEC41E96}" type="presParOf" srcId="{AD8D41F1-B91B-482C-8452-FED1F0A9D356}" destId="{A333FD0D-68C3-4D14-8973-282E7027D1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267800-E9DD-47F5-9E65-960CAEEB06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B61FB29-A847-45A1-8E50-F5D454785B36}">
      <dgm:prSet phldrT="[Tekst]"/>
      <dgm:spPr/>
      <dgm:t>
        <a:bodyPr/>
        <a:lstStyle/>
        <a:p>
          <a:r>
            <a:rPr lang="da-DK" dirty="0"/>
            <a:t>Personale &amp; Digitalisering</a:t>
          </a:r>
        </a:p>
      </dgm:t>
    </dgm:pt>
    <dgm:pt modelId="{7855F8B7-1325-4F22-BCD9-6C3C4FFA5448}" type="parTrans" cxnId="{3AF452D3-A65D-451C-9333-B87C9059F396}">
      <dgm:prSet/>
      <dgm:spPr/>
      <dgm:t>
        <a:bodyPr/>
        <a:lstStyle/>
        <a:p>
          <a:endParaRPr lang="da-DK"/>
        </a:p>
      </dgm:t>
    </dgm:pt>
    <dgm:pt modelId="{83BD6AE9-9365-427B-B72F-AE4BCEDEFF3A}" type="sibTrans" cxnId="{3AF452D3-A65D-451C-9333-B87C9059F396}">
      <dgm:prSet/>
      <dgm:spPr/>
      <dgm:t>
        <a:bodyPr/>
        <a:lstStyle/>
        <a:p>
          <a:endParaRPr lang="da-DK"/>
        </a:p>
      </dgm:t>
    </dgm:pt>
    <dgm:pt modelId="{E518EED6-40C2-4FBF-9730-E636F98A0B0B}">
      <dgm:prSet phldrT="[Tekst]"/>
      <dgm:spPr/>
      <dgm:t>
        <a:bodyPr/>
        <a:lstStyle/>
        <a:p>
          <a:r>
            <a:rPr lang="da-DK" dirty="0"/>
            <a:t>IT og Digitalisering</a:t>
          </a:r>
        </a:p>
      </dgm:t>
    </dgm:pt>
    <dgm:pt modelId="{9202CFE9-999A-497A-9ABC-B0B0B394CF0E}" type="parTrans" cxnId="{2971F00B-FEC5-4961-89CD-297142399C22}">
      <dgm:prSet/>
      <dgm:spPr/>
      <dgm:t>
        <a:bodyPr/>
        <a:lstStyle/>
        <a:p>
          <a:endParaRPr lang="da-DK"/>
        </a:p>
      </dgm:t>
    </dgm:pt>
    <dgm:pt modelId="{A630E5CE-7570-44F2-A555-AC2CDAA377FE}" type="sibTrans" cxnId="{2971F00B-FEC5-4961-89CD-297142399C22}">
      <dgm:prSet/>
      <dgm:spPr/>
      <dgm:t>
        <a:bodyPr/>
        <a:lstStyle/>
        <a:p>
          <a:endParaRPr lang="da-DK"/>
        </a:p>
      </dgm:t>
    </dgm:pt>
    <dgm:pt modelId="{18CD9A19-4D8A-4716-96E9-9345BAFA5EEE}">
      <dgm:prSet phldrT="[Tekst]"/>
      <dgm:spPr/>
      <dgm:t>
        <a:bodyPr/>
        <a:lstStyle/>
        <a:p>
          <a:r>
            <a:rPr lang="da-DK" dirty="0"/>
            <a:t>Personale</a:t>
          </a:r>
        </a:p>
      </dgm:t>
    </dgm:pt>
    <dgm:pt modelId="{210AED42-6EE8-42D7-8BC2-B117ACF4D3F9}" type="parTrans" cxnId="{16C82DD4-4291-4B52-A00D-579040840B87}">
      <dgm:prSet/>
      <dgm:spPr/>
      <dgm:t>
        <a:bodyPr/>
        <a:lstStyle/>
        <a:p>
          <a:endParaRPr lang="da-DK"/>
        </a:p>
      </dgm:t>
    </dgm:pt>
    <dgm:pt modelId="{6703F959-7F5A-47D9-A20A-65C5579DFA61}" type="sibTrans" cxnId="{16C82DD4-4291-4B52-A00D-579040840B87}">
      <dgm:prSet/>
      <dgm:spPr/>
      <dgm:t>
        <a:bodyPr/>
        <a:lstStyle/>
        <a:p>
          <a:endParaRPr lang="da-DK"/>
        </a:p>
      </dgm:t>
    </dgm:pt>
    <dgm:pt modelId="{C9940E4B-AEFA-4927-B9C9-D82F6DA13DB6}">
      <dgm:prSet phldrT="[Tekst]"/>
      <dgm:spPr/>
      <dgm:t>
        <a:bodyPr/>
        <a:lstStyle/>
        <a:p>
          <a:r>
            <a:rPr lang="da-DK" dirty="0"/>
            <a:t>Hr &amp; Kommunikation</a:t>
          </a:r>
        </a:p>
      </dgm:t>
    </dgm:pt>
    <dgm:pt modelId="{4AE5E641-41EB-4985-9427-DB06DE3127D0}" type="parTrans" cxnId="{0C6E7F7A-EF51-4089-8863-CA2DA589B8EE}">
      <dgm:prSet/>
      <dgm:spPr/>
      <dgm:t>
        <a:bodyPr/>
        <a:lstStyle/>
        <a:p>
          <a:endParaRPr lang="da-DK"/>
        </a:p>
      </dgm:t>
    </dgm:pt>
    <dgm:pt modelId="{5993AB0B-546C-4346-916F-83F6397D66D4}" type="sibTrans" cxnId="{0C6E7F7A-EF51-4089-8863-CA2DA589B8EE}">
      <dgm:prSet/>
      <dgm:spPr/>
      <dgm:t>
        <a:bodyPr/>
        <a:lstStyle/>
        <a:p>
          <a:endParaRPr lang="da-DK"/>
        </a:p>
      </dgm:t>
    </dgm:pt>
    <dgm:pt modelId="{A5CBB28F-5670-4CA7-B9C7-F2208AF06F5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IT- Servicecenter</a:t>
          </a:r>
        </a:p>
      </dgm:t>
    </dgm:pt>
    <dgm:pt modelId="{3846EBC6-BEEA-42BF-BB8A-960EE420A789}" type="parTrans" cxnId="{23360E5A-82CF-41A4-B1CD-4657C3E6D703}">
      <dgm:prSet/>
      <dgm:spPr/>
      <dgm:t>
        <a:bodyPr/>
        <a:lstStyle/>
        <a:p>
          <a:endParaRPr lang="da-DK"/>
        </a:p>
      </dgm:t>
    </dgm:pt>
    <dgm:pt modelId="{4AA15512-CA97-4345-87AC-350E83D2BDAD}" type="sibTrans" cxnId="{23360E5A-82CF-41A4-B1CD-4657C3E6D703}">
      <dgm:prSet/>
      <dgm:spPr/>
      <dgm:t>
        <a:bodyPr/>
        <a:lstStyle/>
        <a:p>
          <a:endParaRPr lang="da-DK"/>
        </a:p>
      </dgm:t>
    </dgm:pt>
    <dgm:pt modelId="{77594AD1-9F96-4EEA-B5AE-227AFC5E8EF6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Systemdrift</a:t>
          </a:r>
        </a:p>
      </dgm:t>
    </dgm:pt>
    <dgm:pt modelId="{1487065F-BD1D-4424-8FC1-4FE664288CC3}" type="parTrans" cxnId="{6B6B4E37-6A5E-48E1-B333-FFA09AD66D74}">
      <dgm:prSet/>
      <dgm:spPr/>
      <dgm:t>
        <a:bodyPr/>
        <a:lstStyle/>
        <a:p>
          <a:endParaRPr lang="da-DK"/>
        </a:p>
      </dgm:t>
    </dgm:pt>
    <dgm:pt modelId="{39096E41-F1C1-4AE1-9BAA-0900B16DC619}" type="sibTrans" cxnId="{6B6B4E37-6A5E-48E1-B333-FFA09AD66D74}">
      <dgm:prSet/>
      <dgm:spPr/>
      <dgm:t>
        <a:bodyPr/>
        <a:lstStyle/>
        <a:p>
          <a:endParaRPr lang="da-DK"/>
        </a:p>
      </dgm:t>
    </dgm:pt>
    <dgm:pt modelId="{9CE2A391-EE42-4153-B974-8D6C5BAD7BA5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Teknik</a:t>
          </a:r>
        </a:p>
      </dgm:t>
    </dgm:pt>
    <dgm:pt modelId="{27872072-8994-4DC2-A4F7-1CB355EC7923}" type="parTrans" cxnId="{8142E0DE-01C4-4DB2-BAE7-179CBA3F67D6}">
      <dgm:prSet/>
      <dgm:spPr/>
      <dgm:t>
        <a:bodyPr/>
        <a:lstStyle/>
        <a:p>
          <a:endParaRPr lang="da-DK"/>
        </a:p>
      </dgm:t>
    </dgm:pt>
    <dgm:pt modelId="{6912B376-73AD-4C11-AA35-42A12EAAF150}" type="sibTrans" cxnId="{8142E0DE-01C4-4DB2-BAE7-179CBA3F67D6}">
      <dgm:prSet/>
      <dgm:spPr/>
      <dgm:t>
        <a:bodyPr/>
        <a:lstStyle/>
        <a:p>
          <a:endParaRPr lang="da-DK"/>
        </a:p>
      </dgm:t>
    </dgm:pt>
    <dgm:pt modelId="{1EC745BF-F28B-44B4-A8F3-FE1BBD493189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Team Dagtilbud og Undervisning</a:t>
          </a:r>
        </a:p>
      </dgm:t>
    </dgm:pt>
    <dgm:pt modelId="{6A433EC5-06D4-46B2-B3D5-0057A964E3F9}" type="parTrans" cxnId="{0CA5E778-88A1-4B93-81C0-BCE3E412CEBB}">
      <dgm:prSet/>
      <dgm:spPr/>
      <dgm:t>
        <a:bodyPr/>
        <a:lstStyle/>
        <a:p>
          <a:endParaRPr lang="da-DK"/>
        </a:p>
      </dgm:t>
    </dgm:pt>
    <dgm:pt modelId="{1F27C682-5649-4106-BB7B-607A5CD90CD7}" type="sibTrans" cxnId="{0CA5E778-88A1-4B93-81C0-BCE3E412CEBB}">
      <dgm:prSet/>
      <dgm:spPr/>
      <dgm:t>
        <a:bodyPr/>
        <a:lstStyle/>
        <a:p>
          <a:endParaRPr lang="da-DK"/>
        </a:p>
      </dgm:t>
    </dgm:pt>
    <dgm:pt modelId="{C0887241-871A-4499-817E-22F7D5118D9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Team Ældre og Handicap</a:t>
          </a:r>
        </a:p>
      </dgm:t>
    </dgm:pt>
    <dgm:pt modelId="{9E234749-CFAB-4EDA-AFDA-A5BB719E7C2D}" type="parTrans" cxnId="{9D6A8B81-6BF0-427D-B662-18F5E1D58702}">
      <dgm:prSet/>
      <dgm:spPr/>
      <dgm:t>
        <a:bodyPr/>
        <a:lstStyle/>
        <a:p>
          <a:endParaRPr lang="da-DK"/>
        </a:p>
      </dgm:t>
    </dgm:pt>
    <dgm:pt modelId="{E5A64640-38A5-4DAE-AC0E-8508440204A7}" type="sibTrans" cxnId="{9D6A8B81-6BF0-427D-B662-18F5E1D58702}">
      <dgm:prSet/>
      <dgm:spPr/>
      <dgm:t>
        <a:bodyPr/>
        <a:lstStyle/>
        <a:p>
          <a:endParaRPr lang="da-DK"/>
        </a:p>
      </dgm:t>
    </dgm:pt>
    <dgm:pt modelId="{FED3EBB9-24BF-428C-AE94-573399E883C0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Team Tværgående</a:t>
          </a:r>
        </a:p>
      </dgm:t>
    </dgm:pt>
    <dgm:pt modelId="{BC295555-3004-4736-965A-57F3C012A5B5}" type="parTrans" cxnId="{093FED69-AF72-4744-9614-DF8EE5307F6F}">
      <dgm:prSet/>
      <dgm:spPr/>
      <dgm:t>
        <a:bodyPr/>
        <a:lstStyle/>
        <a:p>
          <a:endParaRPr lang="da-DK"/>
        </a:p>
      </dgm:t>
    </dgm:pt>
    <dgm:pt modelId="{0D098F47-C155-4468-AFED-822DED2DA506}" type="sibTrans" cxnId="{093FED69-AF72-4744-9614-DF8EE5307F6F}">
      <dgm:prSet/>
      <dgm:spPr/>
      <dgm:t>
        <a:bodyPr/>
        <a:lstStyle/>
        <a:p>
          <a:endParaRPr lang="da-DK"/>
        </a:p>
      </dgm:t>
    </dgm:pt>
    <dgm:pt modelId="{18E210B1-2771-4C4E-B83F-918FF0A4E98F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Team Jura og Forhandling</a:t>
          </a:r>
        </a:p>
      </dgm:t>
    </dgm:pt>
    <dgm:pt modelId="{1DD5C3D6-91F9-40FC-AFBD-ABB36A3C60D1}" type="parTrans" cxnId="{581BAC63-A9DE-412D-880D-E6C2AA969BE6}">
      <dgm:prSet/>
      <dgm:spPr/>
      <dgm:t>
        <a:bodyPr/>
        <a:lstStyle/>
        <a:p>
          <a:endParaRPr lang="da-DK"/>
        </a:p>
      </dgm:t>
    </dgm:pt>
    <dgm:pt modelId="{68171CD7-AAC1-4075-9822-7E0F5B6E2A34}" type="sibTrans" cxnId="{581BAC63-A9DE-412D-880D-E6C2AA969BE6}">
      <dgm:prSet/>
      <dgm:spPr/>
      <dgm:t>
        <a:bodyPr/>
        <a:lstStyle/>
        <a:p>
          <a:endParaRPr lang="da-DK"/>
        </a:p>
      </dgm:t>
    </dgm:pt>
    <dgm:pt modelId="{A3E56B73-CC93-44AF-BDA1-17BA09E0744D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Kantiner + rengøring</a:t>
          </a:r>
        </a:p>
      </dgm:t>
    </dgm:pt>
    <dgm:pt modelId="{5F652147-91AF-4B39-8387-17D6AFBF11DA}" type="parTrans" cxnId="{BF3D1A74-0D8F-4F2E-AD74-C3201E6262B3}">
      <dgm:prSet/>
      <dgm:spPr/>
      <dgm:t>
        <a:bodyPr/>
        <a:lstStyle/>
        <a:p>
          <a:endParaRPr lang="da-DK"/>
        </a:p>
      </dgm:t>
    </dgm:pt>
    <dgm:pt modelId="{8CBD232E-CD1B-4F1C-84F9-6F9E822858D6}" type="sibTrans" cxnId="{BF3D1A74-0D8F-4F2E-AD74-C3201E6262B3}">
      <dgm:prSet/>
      <dgm:spPr/>
      <dgm:t>
        <a:bodyPr/>
        <a:lstStyle/>
        <a:p>
          <a:endParaRPr lang="da-DK"/>
        </a:p>
      </dgm:t>
    </dgm:pt>
    <dgm:pt modelId="{2C7F3493-EC45-4E16-AA71-0DCC1CE8530F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HR - Udvikling</a:t>
          </a:r>
        </a:p>
      </dgm:t>
    </dgm:pt>
    <dgm:pt modelId="{D0FE2453-0AAC-42C4-A623-C03C21A0C694}" type="parTrans" cxnId="{D5C1969C-0DDC-4042-8276-EE1C52C7C3EC}">
      <dgm:prSet/>
      <dgm:spPr/>
      <dgm:t>
        <a:bodyPr/>
        <a:lstStyle/>
        <a:p>
          <a:endParaRPr lang="da-DK"/>
        </a:p>
      </dgm:t>
    </dgm:pt>
    <dgm:pt modelId="{287656F3-42AF-4403-99C2-32B0A573AC67}" type="sibTrans" cxnId="{D5C1969C-0DDC-4042-8276-EE1C52C7C3EC}">
      <dgm:prSet/>
      <dgm:spPr/>
      <dgm:t>
        <a:bodyPr/>
        <a:lstStyle/>
        <a:p>
          <a:endParaRPr lang="da-DK"/>
        </a:p>
      </dgm:t>
    </dgm:pt>
    <dgm:pt modelId="{DF37D1E3-781E-46B4-B459-839A363A66C5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Kommunikation</a:t>
          </a:r>
        </a:p>
      </dgm:t>
    </dgm:pt>
    <dgm:pt modelId="{F09A1C83-4DB5-4546-B4F6-4464A49EB1BA}" type="parTrans" cxnId="{EE753254-D403-4226-9016-B57A10F29673}">
      <dgm:prSet/>
      <dgm:spPr/>
      <dgm:t>
        <a:bodyPr/>
        <a:lstStyle/>
        <a:p>
          <a:endParaRPr lang="da-DK"/>
        </a:p>
      </dgm:t>
    </dgm:pt>
    <dgm:pt modelId="{9A30A460-9126-4206-8C27-1EEFD5EBA5F5}" type="sibTrans" cxnId="{EE753254-D403-4226-9016-B57A10F29673}">
      <dgm:prSet/>
      <dgm:spPr/>
      <dgm:t>
        <a:bodyPr/>
        <a:lstStyle/>
        <a:p>
          <a:endParaRPr lang="da-DK"/>
        </a:p>
      </dgm:t>
    </dgm:pt>
    <dgm:pt modelId="{A344116B-2CA8-4AAD-86E9-5293414BD5E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Digitaliserings-teamet</a:t>
          </a:r>
        </a:p>
      </dgm:t>
    </dgm:pt>
    <dgm:pt modelId="{0AEACEF6-4ED8-40A5-B147-CD635E3CD557}" type="parTrans" cxnId="{7F79FCB9-553E-42CA-B4E5-0D3EB9ADDA22}">
      <dgm:prSet/>
      <dgm:spPr/>
      <dgm:t>
        <a:bodyPr/>
        <a:lstStyle/>
        <a:p>
          <a:endParaRPr lang="da-DK"/>
        </a:p>
      </dgm:t>
    </dgm:pt>
    <dgm:pt modelId="{2AC5BB49-37C5-46E6-B550-4DE52154A7FE}" type="sibTrans" cxnId="{7F79FCB9-553E-42CA-B4E5-0D3EB9ADDA22}">
      <dgm:prSet/>
      <dgm:spPr/>
      <dgm:t>
        <a:bodyPr/>
        <a:lstStyle/>
        <a:p>
          <a:endParaRPr lang="da-DK"/>
        </a:p>
      </dgm:t>
    </dgm:pt>
    <dgm:pt modelId="{CA038100-D47A-4922-BBA0-A362605F1BBD}" type="pres">
      <dgm:prSet presAssocID="{6F267800-E9DD-47F5-9E65-960CAEEB06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D3A802-CB3F-40DA-9ACE-9A9F200AD133}" type="pres">
      <dgm:prSet presAssocID="{3B61FB29-A847-45A1-8E50-F5D454785B36}" presName="hierRoot1" presStyleCnt="0">
        <dgm:presLayoutVars>
          <dgm:hierBranch val="init"/>
        </dgm:presLayoutVars>
      </dgm:prSet>
      <dgm:spPr/>
    </dgm:pt>
    <dgm:pt modelId="{2241A810-DDBC-45B7-92EF-9C7C1710A247}" type="pres">
      <dgm:prSet presAssocID="{3B61FB29-A847-45A1-8E50-F5D454785B36}" presName="rootComposite1" presStyleCnt="0"/>
      <dgm:spPr/>
    </dgm:pt>
    <dgm:pt modelId="{11A7DD4B-35CB-4735-9C89-5B9797E892E7}" type="pres">
      <dgm:prSet presAssocID="{3B61FB29-A847-45A1-8E50-F5D454785B36}" presName="rootText1" presStyleLbl="node0" presStyleIdx="0" presStyleCnt="1">
        <dgm:presLayoutVars>
          <dgm:chPref val="3"/>
        </dgm:presLayoutVars>
      </dgm:prSet>
      <dgm:spPr/>
    </dgm:pt>
    <dgm:pt modelId="{9CCCC9E1-DEAA-4871-ACD0-EF52789AF5B5}" type="pres">
      <dgm:prSet presAssocID="{3B61FB29-A847-45A1-8E50-F5D454785B36}" presName="rootConnector1" presStyleLbl="node1" presStyleIdx="0" presStyleCnt="0"/>
      <dgm:spPr/>
    </dgm:pt>
    <dgm:pt modelId="{102DA37E-F6EC-4AA4-9B8B-FBB449E5F93C}" type="pres">
      <dgm:prSet presAssocID="{3B61FB29-A847-45A1-8E50-F5D454785B36}" presName="hierChild2" presStyleCnt="0"/>
      <dgm:spPr/>
    </dgm:pt>
    <dgm:pt modelId="{F86746D1-E4C5-4463-8438-9D0BF2D943B9}" type="pres">
      <dgm:prSet presAssocID="{9202CFE9-999A-497A-9ABC-B0B0B394CF0E}" presName="Name37" presStyleLbl="parChTrans1D2" presStyleIdx="0" presStyleCnt="3"/>
      <dgm:spPr/>
    </dgm:pt>
    <dgm:pt modelId="{540B1980-67B0-4B44-AC96-5D132D060EFD}" type="pres">
      <dgm:prSet presAssocID="{E518EED6-40C2-4FBF-9730-E636F98A0B0B}" presName="hierRoot2" presStyleCnt="0">
        <dgm:presLayoutVars>
          <dgm:hierBranch val="init"/>
        </dgm:presLayoutVars>
      </dgm:prSet>
      <dgm:spPr/>
    </dgm:pt>
    <dgm:pt modelId="{88214A22-7291-441A-A26A-9C33562DB02C}" type="pres">
      <dgm:prSet presAssocID="{E518EED6-40C2-4FBF-9730-E636F98A0B0B}" presName="rootComposite" presStyleCnt="0"/>
      <dgm:spPr/>
    </dgm:pt>
    <dgm:pt modelId="{F4683478-EEE4-49AB-8862-4652497ABD8F}" type="pres">
      <dgm:prSet presAssocID="{E518EED6-40C2-4FBF-9730-E636F98A0B0B}" presName="rootText" presStyleLbl="node2" presStyleIdx="0" presStyleCnt="3">
        <dgm:presLayoutVars>
          <dgm:chPref val="3"/>
        </dgm:presLayoutVars>
      </dgm:prSet>
      <dgm:spPr/>
    </dgm:pt>
    <dgm:pt modelId="{0C6842A6-E0C6-4EE9-96DD-63C964E4787F}" type="pres">
      <dgm:prSet presAssocID="{E518EED6-40C2-4FBF-9730-E636F98A0B0B}" presName="rootConnector" presStyleLbl="node2" presStyleIdx="0" presStyleCnt="3"/>
      <dgm:spPr/>
    </dgm:pt>
    <dgm:pt modelId="{83BE71E8-43FB-45D9-83A1-A0904555EBAE}" type="pres">
      <dgm:prSet presAssocID="{E518EED6-40C2-4FBF-9730-E636F98A0B0B}" presName="hierChild4" presStyleCnt="0"/>
      <dgm:spPr/>
    </dgm:pt>
    <dgm:pt modelId="{6570FEFC-C95C-4C76-B182-A1DFAD87FFB1}" type="pres">
      <dgm:prSet presAssocID="{E518EED6-40C2-4FBF-9730-E636F98A0B0B}" presName="hierChild5" presStyleCnt="0"/>
      <dgm:spPr/>
    </dgm:pt>
    <dgm:pt modelId="{251DD325-0D7B-4DE2-B01E-B7E62AE6DDBB}" type="pres">
      <dgm:prSet presAssocID="{3846EBC6-BEEA-42BF-BB8A-960EE420A789}" presName="Name111" presStyleLbl="parChTrans1D3" presStyleIdx="0" presStyleCnt="11"/>
      <dgm:spPr/>
    </dgm:pt>
    <dgm:pt modelId="{3F156CE3-40E0-4837-BC14-1DA9DF6B086B}" type="pres">
      <dgm:prSet presAssocID="{A5CBB28F-5670-4CA7-B9C7-F2208AF06F5B}" presName="hierRoot3" presStyleCnt="0">
        <dgm:presLayoutVars>
          <dgm:hierBranch val="init"/>
        </dgm:presLayoutVars>
      </dgm:prSet>
      <dgm:spPr/>
    </dgm:pt>
    <dgm:pt modelId="{2B720599-8ED6-45F5-A1B8-28508D516BDD}" type="pres">
      <dgm:prSet presAssocID="{A5CBB28F-5670-4CA7-B9C7-F2208AF06F5B}" presName="rootComposite3" presStyleCnt="0"/>
      <dgm:spPr/>
    </dgm:pt>
    <dgm:pt modelId="{BED9BC2A-3DA3-4D7A-ACBB-5C5BF4E6086D}" type="pres">
      <dgm:prSet presAssocID="{A5CBB28F-5670-4CA7-B9C7-F2208AF06F5B}" presName="rootText3" presStyleLbl="asst2" presStyleIdx="0" presStyleCnt="11">
        <dgm:presLayoutVars>
          <dgm:chPref val="3"/>
        </dgm:presLayoutVars>
      </dgm:prSet>
      <dgm:spPr/>
    </dgm:pt>
    <dgm:pt modelId="{666A047F-A7D8-40BA-9CD7-D056B370B2DE}" type="pres">
      <dgm:prSet presAssocID="{A5CBB28F-5670-4CA7-B9C7-F2208AF06F5B}" presName="rootConnector3" presStyleLbl="asst2" presStyleIdx="0" presStyleCnt="11"/>
      <dgm:spPr/>
    </dgm:pt>
    <dgm:pt modelId="{EA0F9E02-6398-4F01-B2DA-D545FBFD6AAF}" type="pres">
      <dgm:prSet presAssocID="{A5CBB28F-5670-4CA7-B9C7-F2208AF06F5B}" presName="hierChild6" presStyleCnt="0"/>
      <dgm:spPr/>
    </dgm:pt>
    <dgm:pt modelId="{0FD42C48-6E25-4BEA-815C-6C3DC1AC7EED}" type="pres">
      <dgm:prSet presAssocID="{A5CBB28F-5670-4CA7-B9C7-F2208AF06F5B}" presName="hierChild7" presStyleCnt="0"/>
      <dgm:spPr/>
    </dgm:pt>
    <dgm:pt modelId="{49BAE600-C186-42BC-9753-206AA86E76EC}" type="pres">
      <dgm:prSet presAssocID="{1487065F-BD1D-4424-8FC1-4FE664288CC3}" presName="Name111" presStyleLbl="parChTrans1D3" presStyleIdx="1" presStyleCnt="11"/>
      <dgm:spPr/>
    </dgm:pt>
    <dgm:pt modelId="{392307DF-0CB6-4676-8F99-B3673C4AE135}" type="pres">
      <dgm:prSet presAssocID="{77594AD1-9F96-4EEA-B5AE-227AFC5E8EF6}" presName="hierRoot3" presStyleCnt="0">
        <dgm:presLayoutVars>
          <dgm:hierBranch val="init"/>
        </dgm:presLayoutVars>
      </dgm:prSet>
      <dgm:spPr/>
    </dgm:pt>
    <dgm:pt modelId="{7FE8CADC-775F-408B-910B-3029DA4C884B}" type="pres">
      <dgm:prSet presAssocID="{77594AD1-9F96-4EEA-B5AE-227AFC5E8EF6}" presName="rootComposite3" presStyleCnt="0"/>
      <dgm:spPr/>
    </dgm:pt>
    <dgm:pt modelId="{D0ADBED6-C592-4E0A-9613-4FD71DE272B9}" type="pres">
      <dgm:prSet presAssocID="{77594AD1-9F96-4EEA-B5AE-227AFC5E8EF6}" presName="rootText3" presStyleLbl="asst2" presStyleIdx="1" presStyleCnt="11">
        <dgm:presLayoutVars>
          <dgm:chPref val="3"/>
        </dgm:presLayoutVars>
      </dgm:prSet>
      <dgm:spPr/>
    </dgm:pt>
    <dgm:pt modelId="{4F342745-45DA-4FF1-9EED-A917C5C3B3C1}" type="pres">
      <dgm:prSet presAssocID="{77594AD1-9F96-4EEA-B5AE-227AFC5E8EF6}" presName="rootConnector3" presStyleLbl="asst2" presStyleIdx="1" presStyleCnt="11"/>
      <dgm:spPr/>
    </dgm:pt>
    <dgm:pt modelId="{34FE8CEC-963B-4AD2-8496-5F1152908437}" type="pres">
      <dgm:prSet presAssocID="{77594AD1-9F96-4EEA-B5AE-227AFC5E8EF6}" presName="hierChild6" presStyleCnt="0"/>
      <dgm:spPr/>
    </dgm:pt>
    <dgm:pt modelId="{3304E5DC-887C-4851-9FAA-DEC0FAB348EF}" type="pres">
      <dgm:prSet presAssocID="{77594AD1-9F96-4EEA-B5AE-227AFC5E8EF6}" presName="hierChild7" presStyleCnt="0"/>
      <dgm:spPr/>
    </dgm:pt>
    <dgm:pt modelId="{2D9041AC-87CC-46DC-9FF1-34CB70C16660}" type="pres">
      <dgm:prSet presAssocID="{27872072-8994-4DC2-A4F7-1CB355EC7923}" presName="Name111" presStyleLbl="parChTrans1D3" presStyleIdx="2" presStyleCnt="11"/>
      <dgm:spPr/>
    </dgm:pt>
    <dgm:pt modelId="{F292A32A-3A39-4ABD-A69D-662E19A7CEC8}" type="pres">
      <dgm:prSet presAssocID="{9CE2A391-EE42-4153-B974-8D6C5BAD7BA5}" presName="hierRoot3" presStyleCnt="0">
        <dgm:presLayoutVars>
          <dgm:hierBranch val="init"/>
        </dgm:presLayoutVars>
      </dgm:prSet>
      <dgm:spPr/>
    </dgm:pt>
    <dgm:pt modelId="{CBF5C901-B9DE-48C9-9BD5-9FA2CF6BD5C4}" type="pres">
      <dgm:prSet presAssocID="{9CE2A391-EE42-4153-B974-8D6C5BAD7BA5}" presName="rootComposite3" presStyleCnt="0"/>
      <dgm:spPr/>
    </dgm:pt>
    <dgm:pt modelId="{352CAFF2-95BE-48B1-AB6D-08FE7D59F3C8}" type="pres">
      <dgm:prSet presAssocID="{9CE2A391-EE42-4153-B974-8D6C5BAD7BA5}" presName="rootText3" presStyleLbl="asst2" presStyleIdx="2" presStyleCnt="11">
        <dgm:presLayoutVars>
          <dgm:chPref val="3"/>
        </dgm:presLayoutVars>
      </dgm:prSet>
      <dgm:spPr/>
    </dgm:pt>
    <dgm:pt modelId="{7D28AFC6-0B6B-4AA7-8422-7632FD25638B}" type="pres">
      <dgm:prSet presAssocID="{9CE2A391-EE42-4153-B974-8D6C5BAD7BA5}" presName="rootConnector3" presStyleLbl="asst2" presStyleIdx="2" presStyleCnt="11"/>
      <dgm:spPr/>
    </dgm:pt>
    <dgm:pt modelId="{ED97FE78-2359-4930-A748-465078BFFCDB}" type="pres">
      <dgm:prSet presAssocID="{9CE2A391-EE42-4153-B974-8D6C5BAD7BA5}" presName="hierChild6" presStyleCnt="0"/>
      <dgm:spPr/>
    </dgm:pt>
    <dgm:pt modelId="{0CD1120E-FA54-4D20-AD6B-C0C56595B335}" type="pres">
      <dgm:prSet presAssocID="{9CE2A391-EE42-4153-B974-8D6C5BAD7BA5}" presName="hierChild7" presStyleCnt="0"/>
      <dgm:spPr/>
    </dgm:pt>
    <dgm:pt modelId="{9E6689F0-4098-4CF8-ADDD-F7B866F381B6}" type="pres">
      <dgm:prSet presAssocID="{0AEACEF6-4ED8-40A5-B147-CD635E3CD557}" presName="Name111" presStyleLbl="parChTrans1D3" presStyleIdx="3" presStyleCnt="11"/>
      <dgm:spPr/>
    </dgm:pt>
    <dgm:pt modelId="{2842A86A-AD93-4EE4-A938-5D6CB8A8041B}" type="pres">
      <dgm:prSet presAssocID="{A344116B-2CA8-4AAD-86E9-5293414BD5EB}" presName="hierRoot3" presStyleCnt="0">
        <dgm:presLayoutVars>
          <dgm:hierBranch val="init"/>
        </dgm:presLayoutVars>
      </dgm:prSet>
      <dgm:spPr/>
    </dgm:pt>
    <dgm:pt modelId="{6F23E038-34C9-4840-AC0B-E7C95D8FE632}" type="pres">
      <dgm:prSet presAssocID="{A344116B-2CA8-4AAD-86E9-5293414BD5EB}" presName="rootComposite3" presStyleCnt="0"/>
      <dgm:spPr/>
    </dgm:pt>
    <dgm:pt modelId="{5EBA97F5-2632-4FF7-9F83-94A23D8AC3BF}" type="pres">
      <dgm:prSet presAssocID="{A344116B-2CA8-4AAD-86E9-5293414BD5EB}" presName="rootText3" presStyleLbl="asst2" presStyleIdx="3" presStyleCnt="11">
        <dgm:presLayoutVars>
          <dgm:chPref val="3"/>
        </dgm:presLayoutVars>
      </dgm:prSet>
      <dgm:spPr/>
    </dgm:pt>
    <dgm:pt modelId="{E1BD6F61-C415-45D0-9D6F-4248DADB8EA6}" type="pres">
      <dgm:prSet presAssocID="{A344116B-2CA8-4AAD-86E9-5293414BD5EB}" presName="rootConnector3" presStyleLbl="asst2" presStyleIdx="3" presStyleCnt="11"/>
      <dgm:spPr/>
    </dgm:pt>
    <dgm:pt modelId="{829767C1-DD0B-43EE-AAFD-192A439C7A42}" type="pres">
      <dgm:prSet presAssocID="{A344116B-2CA8-4AAD-86E9-5293414BD5EB}" presName="hierChild6" presStyleCnt="0"/>
      <dgm:spPr/>
    </dgm:pt>
    <dgm:pt modelId="{EEEE1404-05EC-4128-8977-C88CDB8A6626}" type="pres">
      <dgm:prSet presAssocID="{A344116B-2CA8-4AAD-86E9-5293414BD5EB}" presName="hierChild7" presStyleCnt="0"/>
      <dgm:spPr/>
    </dgm:pt>
    <dgm:pt modelId="{1A4A2A53-A928-4FDF-B2C1-C984922EBAF5}" type="pres">
      <dgm:prSet presAssocID="{210AED42-6EE8-42D7-8BC2-B117ACF4D3F9}" presName="Name37" presStyleLbl="parChTrans1D2" presStyleIdx="1" presStyleCnt="3"/>
      <dgm:spPr/>
    </dgm:pt>
    <dgm:pt modelId="{0527FFA9-619A-4114-9014-3145B1454ACA}" type="pres">
      <dgm:prSet presAssocID="{18CD9A19-4D8A-4716-96E9-9345BAFA5EEE}" presName="hierRoot2" presStyleCnt="0">
        <dgm:presLayoutVars>
          <dgm:hierBranch val="init"/>
        </dgm:presLayoutVars>
      </dgm:prSet>
      <dgm:spPr/>
    </dgm:pt>
    <dgm:pt modelId="{DEE7DEC2-EC44-4404-A73E-AABEEB957E1A}" type="pres">
      <dgm:prSet presAssocID="{18CD9A19-4D8A-4716-96E9-9345BAFA5EEE}" presName="rootComposite" presStyleCnt="0"/>
      <dgm:spPr/>
    </dgm:pt>
    <dgm:pt modelId="{D8EC3986-9394-4D6B-8455-21E401AA4205}" type="pres">
      <dgm:prSet presAssocID="{18CD9A19-4D8A-4716-96E9-9345BAFA5EEE}" presName="rootText" presStyleLbl="node2" presStyleIdx="1" presStyleCnt="3">
        <dgm:presLayoutVars>
          <dgm:chPref val="3"/>
        </dgm:presLayoutVars>
      </dgm:prSet>
      <dgm:spPr/>
    </dgm:pt>
    <dgm:pt modelId="{7947845E-0824-403E-9950-10117AE62F6E}" type="pres">
      <dgm:prSet presAssocID="{18CD9A19-4D8A-4716-96E9-9345BAFA5EEE}" presName="rootConnector" presStyleLbl="node2" presStyleIdx="1" presStyleCnt="3"/>
      <dgm:spPr/>
    </dgm:pt>
    <dgm:pt modelId="{6B58D600-0718-4DCC-B1DA-18253C0AA4B3}" type="pres">
      <dgm:prSet presAssocID="{18CD9A19-4D8A-4716-96E9-9345BAFA5EEE}" presName="hierChild4" presStyleCnt="0"/>
      <dgm:spPr/>
    </dgm:pt>
    <dgm:pt modelId="{64D66F29-F7DF-45B4-BBAD-CB831B068A9C}" type="pres">
      <dgm:prSet presAssocID="{18CD9A19-4D8A-4716-96E9-9345BAFA5EEE}" presName="hierChild5" presStyleCnt="0"/>
      <dgm:spPr/>
    </dgm:pt>
    <dgm:pt modelId="{6DBE5E50-245B-4D19-B852-7D38AC06459A}" type="pres">
      <dgm:prSet presAssocID="{6A433EC5-06D4-46B2-B3D5-0057A964E3F9}" presName="Name111" presStyleLbl="parChTrans1D3" presStyleIdx="4" presStyleCnt="11"/>
      <dgm:spPr/>
    </dgm:pt>
    <dgm:pt modelId="{9D28DD9D-4F8B-49D2-8CCC-4F9200A17341}" type="pres">
      <dgm:prSet presAssocID="{1EC745BF-F28B-44B4-A8F3-FE1BBD493189}" presName="hierRoot3" presStyleCnt="0">
        <dgm:presLayoutVars>
          <dgm:hierBranch val="init"/>
        </dgm:presLayoutVars>
      </dgm:prSet>
      <dgm:spPr/>
    </dgm:pt>
    <dgm:pt modelId="{3D98D9A6-04F9-47D1-81C8-37279C35FC4A}" type="pres">
      <dgm:prSet presAssocID="{1EC745BF-F28B-44B4-A8F3-FE1BBD493189}" presName="rootComposite3" presStyleCnt="0"/>
      <dgm:spPr/>
    </dgm:pt>
    <dgm:pt modelId="{2F90B361-1303-4567-BB44-5972A3AB0654}" type="pres">
      <dgm:prSet presAssocID="{1EC745BF-F28B-44B4-A8F3-FE1BBD493189}" presName="rootText3" presStyleLbl="asst2" presStyleIdx="4" presStyleCnt="11">
        <dgm:presLayoutVars>
          <dgm:chPref val="3"/>
        </dgm:presLayoutVars>
      </dgm:prSet>
      <dgm:spPr/>
    </dgm:pt>
    <dgm:pt modelId="{48325690-8C7C-4817-9932-0DB676442F0F}" type="pres">
      <dgm:prSet presAssocID="{1EC745BF-F28B-44B4-A8F3-FE1BBD493189}" presName="rootConnector3" presStyleLbl="asst2" presStyleIdx="4" presStyleCnt="11"/>
      <dgm:spPr/>
    </dgm:pt>
    <dgm:pt modelId="{FE42DD4D-446C-409E-8EB6-CC4A246A960E}" type="pres">
      <dgm:prSet presAssocID="{1EC745BF-F28B-44B4-A8F3-FE1BBD493189}" presName="hierChild6" presStyleCnt="0"/>
      <dgm:spPr/>
    </dgm:pt>
    <dgm:pt modelId="{3EB71171-3EC6-4D04-8BA0-BF74141CC33F}" type="pres">
      <dgm:prSet presAssocID="{1EC745BF-F28B-44B4-A8F3-FE1BBD493189}" presName="hierChild7" presStyleCnt="0"/>
      <dgm:spPr/>
    </dgm:pt>
    <dgm:pt modelId="{9B1BD399-0E6A-416A-89B0-B805E7BA470B}" type="pres">
      <dgm:prSet presAssocID="{9E234749-CFAB-4EDA-AFDA-A5BB719E7C2D}" presName="Name111" presStyleLbl="parChTrans1D3" presStyleIdx="5" presStyleCnt="11"/>
      <dgm:spPr/>
    </dgm:pt>
    <dgm:pt modelId="{E9A638F6-5416-45A0-80F8-16B0D3A171A0}" type="pres">
      <dgm:prSet presAssocID="{C0887241-871A-4499-817E-22F7D5118D9B}" presName="hierRoot3" presStyleCnt="0">
        <dgm:presLayoutVars>
          <dgm:hierBranch val="init"/>
        </dgm:presLayoutVars>
      </dgm:prSet>
      <dgm:spPr/>
    </dgm:pt>
    <dgm:pt modelId="{C1882C64-282E-4B37-8171-3EFE74EAFFC0}" type="pres">
      <dgm:prSet presAssocID="{C0887241-871A-4499-817E-22F7D5118D9B}" presName="rootComposite3" presStyleCnt="0"/>
      <dgm:spPr/>
    </dgm:pt>
    <dgm:pt modelId="{6888BD7F-258B-405D-A87C-C55EAA2D012B}" type="pres">
      <dgm:prSet presAssocID="{C0887241-871A-4499-817E-22F7D5118D9B}" presName="rootText3" presStyleLbl="asst2" presStyleIdx="5" presStyleCnt="11">
        <dgm:presLayoutVars>
          <dgm:chPref val="3"/>
        </dgm:presLayoutVars>
      </dgm:prSet>
      <dgm:spPr/>
    </dgm:pt>
    <dgm:pt modelId="{1C164FE4-6AF5-4D38-926A-4272FD76DCAE}" type="pres">
      <dgm:prSet presAssocID="{C0887241-871A-4499-817E-22F7D5118D9B}" presName="rootConnector3" presStyleLbl="asst2" presStyleIdx="5" presStyleCnt="11"/>
      <dgm:spPr/>
    </dgm:pt>
    <dgm:pt modelId="{2D0AA6EE-3AFA-416B-B821-F15E42293B79}" type="pres">
      <dgm:prSet presAssocID="{C0887241-871A-4499-817E-22F7D5118D9B}" presName="hierChild6" presStyleCnt="0"/>
      <dgm:spPr/>
    </dgm:pt>
    <dgm:pt modelId="{F0286544-B0D9-4B46-956A-0976CDA6A746}" type="pres">
      <dgm:prSet presAssocID="{C0887241-871A-4499-817E-22F7D5118D9B}" presName="hierChild7" presStyleCnt="0"/>
      <dgm:spPr/>
    </dgm:pt>
    <dgm:pt modelId="{B9A52936-27E6-45FF-95CC-00BE1D5CF18E}" type="pres">
      <dgm:prSet presAssocID="{BC295555-3004-4736-965A-57F3C012A5B5}" presName="Name111" presStyleLbl="parChTrans1D3" presStyleIdx="6" presStyleCnt="11"/>
      <dgm:spPr/>
    </dgm:pt>
    <dgm:pt modelId="{11BF6BE5-C854-4AFE-9DB5-D833E90F379F}" type="pres">
      <dgm:prSet presAssocID="{FED3EBB9-24BF-428C-AE94-573399E883C0}" presName="hierRoot3" presStyleCnt="0">
        <dgm:presLayoutVars>
          <dgm:hierBranch val="init"/>
        </dgm:presLayoutVars>
      </dgm:prSet>
      <dgm:spPr/>
    </dgm:pt>
    <dgm:pt modelId="{AB1EC185-C1DF-4361-9B03-9C19A5E5862C}" type="pres">
      <dgm:prSet presAssocID="{FED3EBB9-24BF-428C-AE94-573399E883C0}" presName="rootComposite3" presStyleCnt="0"/>
      <dgm:spPr/>
    </dgm:pt>
    <dgm:pt modelId="{46DB3028-B626-4ED2-8A09-580A65DA85C6}" type="pres">
      <dgm:prSet presAssocID="{FED3EBB9-24BF-428C-AE94-573399E883C0}" presName="rootText3" presStyleLbl="asst2" presStyleIdx="6" presStyleCnt="11">
        <dgm:presLayoutVars>
          <dgm:chPref val="3"/>
        </dgm:presLayoutVars>
      </dgm:prSet>
      <dgm:spPr/>
    </dgm:pt>
    <dgm:pt modelId="{09914E8B-3DC2-4399-B9C8-2F8B8EBBAEC9}" type="pres">
      <dgm:prSet presAssocID="{FED3EBB9-24BF-428C-AE94-573399E883C0}" presName="rootConnector3" presStyleLbl="asst2" presStyleIdx="6" presStyleCnt="11"/>
      <dgm:spPr/>
    </dgm:pt>
    <dgm:pt modelId="{16762CEC-7FE7-4DD8-BF85-6E6CBBB62FB3}" type="pres">
      <dgm:prSet presAssocID="{FED3EBB9-24BF-428C-AE94-573399E883C0}" presName="hierChild6" presStyleCnt="0"/>
      <dgm:spPr/>
    </dgm:pt>
    <dgm:pt modelId="{88369392-D736-4625-B363-F514F0E23A0A}" type="pres">
      <dgm:prSet presAssocID="{FED3EBB9-24BF-428C-AE94-573399E883C0}" presName="hierChild7" presStyleCnt="0"/>
      <dgm:spPr/>
    </dgm:pt>
    <dgm:pt modelId="{CC969040-8675-4F28-8A02-C7B52E225EB6}" type="pres">
      <dgm:prSet presAssocID="{1DD5C3D6-91F9-40FC-AFBD-ABB36A3C60D1}" presName="Name111" presStyleLbl="parChTrans1D3" presStyleIdx="7" presStyleCnt="11"/>
      <dgm:spPr/>
    </dgm:pt>
    <dgm:pt modelId="{C301F041-1368-4E38-B67F-9ABAEE408A10}" type="pres">
      <dgm:prSet presAssocID="{18E210B1-2771-4C4E-B83F-918FF0A4E98F}" presName="hierRoot3" presStyleCnt="0">
        <dgm:presLayoutVars>
          <dgm:hierBranch val="init"/>
        </dgm:presLayoutVars>
      </dgm:prSet>
      <dgm:spPr/>
    </dgm:pt>
    <dgm:pt modelId="{63A5C7FA-506E-40E9-8260-567E62FE1C4F}" type="pres">
      <dgm:prSet presAssocID="{18E210B1-2771-4C4E-B83F-918FF0A4E98F}" presName="rootComposite3" presStyleCnt="0"/>
      <dgm:spPr/>
    </dgm:pt>
    <dgm:pt modelId="{59F188A4-53B1-439E-913B-4D5E38C88B00}" type="pres">
      <dgm:prSet presAssocID="{18E210B1-2771-4C4E-B83F-918FF0A4E98F}" presName="rootText3" presStyleLbl="asst2" presStyleIdx="7" presStyleCnt="11">
        <dgm:presLayoutVars>
          <dgm:chPref val="3"/>
        </dgm:presLayoutVars>
      </dgm:prSet>
      <dgm:spPr/>
    </dgm:pt>
    <dgm:pt modelId="{B495B223-E357-4E51-9F63-48204D661FEF}" type="pres">
      <dgm:prSet presAssocID="{18E210B1-2771-4C4E-B83F-918FF0A4E98F}" presName="rootConnector3" presStyleLbl="asst2" presStyleIdx="7" presStyleCnt="11"/>
      <dgm:spPr/>
    </dgm:pt>
    <dgm:pt modelId="{F068AFBB-F5F5-49B0-ABB5-F1FC9A7FDF4B}" type="pres">
      <dgm:prSet presAssocID="{18E210B1-2771-4C4E-B83F-918FF0A4E98F}" presName="hierChild6" presStyleCnt="0"/>
      <dgm:spPr/>
    </dgm:pt>
    <dgm:pt modelId="{0DD2A08D-92B4-4AF0-A87E-57C18E14973A}" type="pres">
      <dgm:prSet presAssocID="{18E210B1-2771-4C4E-B83F-918FF0A4E98F}" presName="hierChild7" presStyleCnt="0"/>
      <dgm:spPr/>
    </dgm:pt>
    <dgm:pt modelId="{5D1F811A-429B-4BE8-AA74-66584545ECC1}" type="pres">
      <dgm:prSet presAssocID="{5F652147-91AF-4B39-8387-17D6AFBF11DA}" presName="Name111" presStyleLbl="parChTrans1D3" presStyleIdx="8" presStyleCnt="11"/>
      <dgm:spPr/>
    </dgm:pt>
    <dgm:pt modelId="{FCB951D8-CF40-4910-B44E-2D2157AFF560}" type="pres">
      <dgm:prSet presAssocID="{A3E56B73-CC93-44AF-BDA1-17BA09E0744D}" presName="hierRoot3" presStyleCnt="0">
        <dgm:presLayoutVars>
          <dgm:hierBranch val="init"/>
        </dgm:presLayoutVars>
      </dgm:prSet>
      <dgm:spPr/>
    </dgm:pt>
    <dgm:pt modelId="{DEE83F5F-C124-4BFC-982C-7B3A78C1EB76}" type="pres">
      <dgm:prSet presAssocID="{A3E56B73-CC93-44AF-BDA1-17BA09E0744D}" presName="rootComposite3" presStyleCnt="0"/>
      <dgm:spPr/>
    </dgm:pt>
    <dgm:pt modelId="{F51697B5-28E4-4C90-BAAD-AB9D475FA583}" type="pres">
      <dgm:prSet presAssocID="{A3E56B73-CC93-44AF-BDA1-17BA09E0744D}" presName="rootText3" presStyleLbl="asst2" presStyleIdx="8" presStyleCnt="11">
        <dgm:presLayoutVars>
          <dgm:chPref val="3"/>
        </dgm:presLayoutVars>
      </dgm:prSet>
      <dgm:spPr/>
    </dgm:pt>
    <dgm:pt modelId="{7348E7BD-DC2B-49A1-BB86-B614CE0EC8C3}" type="pres">
      <dgm:prSet presAssocID="{A3E56B73-CC93-44AF-BDA1-17BA09E0744D}" presName="rootConnector3" presStyleLbl="asst2" presStyleIdx="8" presStyleCnt="11"/>
      <dgm:spPr/>
    </dgm:pt>
    <dgm:pt modelId="{8AE7D64D-DFA3-433D-BC10-EEC2E4282027}" type="pres">
      <dgm:prSet presAssocID="{A3E56B73-CC93-44AF-BDA1-17BA09E0744D}" presName="hierChild6" presStyleCnt="0"/>
      <dgm:spPr/>
    </dgm:pt>
    <dgm:pt modelId="{903B4E2A-4E4B-4680-B07F-8EBC5EEB3793}" type="pres">
      <dgm:prSet presAssocID="{A3E56B73-CC93-44AF-BDA1-17BA09E0744D}" presName="hierChild7" presStyleCnt="0"/>
      <dgm:spPr/>
    </dgm:pt>
    <dgm:pt modelId="{F3A90515-9157-4636-B344-20BB3E6B89C3}" type="pres">
      <dgm:prSet presAssocID="{4AE5E641-41EB-4985-9427-DB06DE3127D0}" presName="Name37" presStyleLbl="parChTrans1D2" presStyleIdx="2" presStyleCnt="3"/>
      <dgm:spPr/>
    </dgm:pt>
    <dgm:pt modelId="{01D0FA23-C181-4EE1-AE9E-E824FB8E7738}" type="pres">
      <dgm:prSet presAssocID="{C9940E4B-AEFA-4927-B9C9-D82F6DA13DB6}" presName="hierRoot2" presStyleCnt="0">
        <dgm:presLayoutVars>
          <dgm:hierBranch val="init"/>
        </dgm:presLayoutVars>
      </dgm:prSet>
      <dgm:spPr/>
    </dgm:pt>
    <dgm:pt modelId="{33C6CBFA-FC0F-4267-954A-424B8E2E9381}" type="pres">
      <dgm:prSet presAssocID="{C9940E4B-AEFA-4927-B9C9-D82F6DA13DB6}" presName="rootComposite" presStyleCnt="0"/>
      <dgm:spPr/>
    </dgm:pt>
    <dgm:pt modelId="{33925127-7828-4929-AA78-0646D5E038AE}" type="pres">
      <dgm:prSet presAssocID="{C9940E4B-AEFA-4927-B9C9-D82F6DA13DB6}" presName="rootText" presStyleLbl="node2" presStyleIdx="2" presStyleCnt="3">
        <dgm:presLayoutVars>
          <dgm:chPref val="3"/>
        </dgm:presLayoutVars>
      </dgm:prSet>
      <dgm:spPr/>
    </dgm:pt>
    <dgm:pt modelId="{DF87A191-8DB8-4B96-B0FE-E7D94E739169}" type="pres">
      <dgm:prSet presAssocID="{C9940E4B-AEFA-4927-B9C9-D82F6DA13DB6}" presName="rootConnector" presStyleLbl="node2" presStyleIdx="2" presStyleCnt="3"/>
      <dgm:spPr/>
    </dgm:pt>
    <dgm:pt modelId="{2795A01B-7E8E-4838-8ADF-901648A1EF53}" type="pres">
      <dgm:prSet presAssocID="{C9940E4B-AEFA-4927-B9C9-D82F6DA13DB6}" presName="hierChild4" presStyleCnt="0"/>
      <dgm:spPr/>
    </dgm:pt>
    <dgm:pt modelId="{A8B96085-C5ED-40E2-ABB8-4DA99BBE47E6}" type="pres">
      <dgm:prSet presAssocID="{C9940E4B-AEFA-4927-B9C9-D82F6DA13DB6}" presName="hierChild5" presStyleCnt="0"/>
      <dgm:spPr/>
    </dgm:pt>
    <dgm:pt modelId="{407F0945-C965-43D7-984D-7E61E3791251}" type="pres">
      <dgm:prSet presAssocID="{D0FE2453-0AAC-42C4-A623-C03C21A0C694}" presName="Name111" presStyleLbl="parChTrans1D3" presStyleIdx="9" presStyleCnt="11"/>
      <dgm:spPr/>
    </dgm:pt>
    <dgm:pt modelId="{79DC7B42-675B-4624-9B07-34DF22E4B773}" type="pres">
      <dgm:prSet presAssocID="{2C7F3493-EC45-4E16-AA71-0DCC1CE8530F}" presName="hierRoot3" presStyleCnt="0">
        <dgm:presLayoutVars>
          <dgm:hierBranch val="init"/>
        </dgm:presLayoutVars>
      </dgm:prSet>
      <dgm:spPr/>
    </dgm:pt>
    <dgm:pt modelId="{4025B1B1-606E-43A8-8469-1309A8557A8D}" type="pres">
      <dgm:prSet presAssocID="{2C7F3493-EC45-4E16-AA71-0DCC1CE8530F}" presName="rootComposite3" presStyleCnt="0"/>
      <dgm:spPr/>
    </dgm:pt>
    <dgm:pt modelId="{2641D74C-9D78-4A00-878F-80A99220355A}" type="pres">
      <dgm:prSet presAssocID="{2C7F3493-EC45-4E16-AA71-0DCC1CE8530F}" presName="rootText3" presStyleLbl="asst2" presStyleIdx="9" presStyleCnt="11">
        <dgm:presLayoutVars>
          <dgm:chPref val="3"/>
        </dgm:presLayoutVars>
      </dgm:prSet>
      <dgm:spPr/>
    </dgm:pt>
    <dgm:pt modelId="{27B7DC1F-0BCE-441B-BF4A-546C7B7F5FB5}" type="pres">
      <dgm:prSet presAssocID="{2C7F3493-EC45-4E16-AA71-0DCC1CE8530F}" presName="rootConnector3" presStyleLbl="asst2" presStyleIdx="9" presStyleCnt="11"/>
      <dgm:spPr/>
    </dgm:pt>
    <dgm:pt modelId="{0085EB04-FF71-4247-A690-94066F20526D}" type="pres">
      <dgm:prSet presAssocID="{2C7F3493-EC45-4E16-AA71-0DCC1CE8530F}" presName="hierChild6" presStyleCnt="0"/>
      <dgm:spPr/>
    </dgm:pt>
    <dgm:pt modelId="{2A220C8E-2F58-4ABD-9D14-3132F7D0C4B3}" type="pres">
      <dgm:prSet presAssocID="{2C7F3493-EC45-4E16-AA71-0DCC1CE8530F}" presName="hierChild7" presStyleCnt="0"/>
      <dgm:spPr/>
    </dgm:pt>
    <dgm:pt modelId="{AD07827F-6FB5-4008-8BC7-B7E652A60384}" type="pres">
      <dgm:prSet presAssocID="{F09A1C83-4DB5-4546-B4F6-4464A49EB1BA}" presName="Name111" presStyleLbl="parChTrans1D3" presStyleIdx="10" presStyleCnt="11"/>
      <dgm:spPr/>
    </dgm:pt>
    <dgm:pt modelId="{47E810DE-9A97-4086-80F3-1331695D44FE}" type="pres">
      <dgm:prSet presAssocID="{DF37D1E3-781E-46B4-B459-839A363A66C5}" presName="hierRoot3" presStyleCnt="0">
        <dgm:presLayoutVars>
          <dgm:hierBranch val="init"/>
        </dgm:presLayoutVars>
      </dgm:prSet>
      <dgm:spPr/>
    </dgm:pt>
    <dgm:pt modelId="{13EB339C-1D5D-4672-A1AA-C8629221A2C4}" type="pres">
      <dgm:prSet presAssocID="{DF37D1E3-781E-46B4-B459-839A363A66C5}" presName="rootComposite3" presStyleCnt="0"/>
      <dgm:spPr/>
    </dgm:pt>
    <dgm:pt modelId="{92235669-A763-451D-A045-53F8857AF934}" type="pres">
      <dgm:prSet presAssocID="{DF37D1E3-781E-46B4-B459-839A363A66C5}" presName="rootText3" presStyleLbl="asst2" presStyleIdx="10" presStyleCnt="11">
        <dgm:presLayoutVars>
          <dgm:chPref val="3"/>
        </dgm:presLayoutVars>
      </dgm:prSet>
      <dgm:spPr/>
    </dgm:pt>
    <dgm:pt modelId="{5FAA0A17-76EB-4E90-91AF-236BA4B30BD7}" type="pres">
      <dgm:prSet presAssocID="{DF37D1E3-781E-46B4-B459-839A363A66C5}" presName="rootConnector3" presStyleLbl="asst2" presStyleIdx="10" presStyleCnt="11"/>
      <dgm:spPr/>
    </dgm:pt>
    <dgm:pt modelId="{E6DF1C9F-827A-4532-9DC3-7CA837EF422C}" type="pres">
      <dgm:prSet presAssocID="{DF37D1E3-781E-46B4-B459-839A363A66C5}" presName="hierChild6" presStyleCnt="0"/>
      <dgm:spPr/>
    </dgm:pt>
    <dgm:pt modelId="{731AEB3C-7F01-4179-8785-8BBCCCC9377D}" type="pres">
      <dgm:prSet presAssocID="{DF37D1E3-781E-46B4-B459-839A363A66C5}" presName="hierChild7" presStyleCnt="0"/>
      <dgm:spPr/>
    </dgm:pt>
    <dgm:pt modelId="{4EE329E5-968B-48F7-B70C-C2B6F3574CA7}" type="pres">
      <dgm:prSet presAssocID="{3B61FB29-A847-45A1-8E50-F5D454785B36}" presName="hierChild3" presStyleCnt="0"/>
      <dgm:spPr/>
    </dgm:pt>
  </dgm:ptLst>
  <dgm:cxnLst>
    <dgm:cxn modelId="{075D4A09-BC1A-4555-A9D5-749ACACDE026}" type="presOf" srcId="{9CE2A391-EE42-4153-B974-8D6C5BAD7BA5}" destId="{352CAFF2-95BE-48B1-AB6D-08FE7D59F3C8}" srcOrd="0" destOrd="0" presId="urn:microsoft.com/office/officeart/2005/8/layout/orgChart1"/>
    <dgm:cxn modelId="{2971F00B-FEC5-4961-89CD-297142399C22}" srcId="{3B61FB29-A847-45A1-8E50-F5D454785B36}" destId="{E518EED6-40C2-4FBF-9730-E636F98A0B0B}" srcOrd="0" destOrd="0" parTransId="{9202CFE9-999A-497A-9ABC-B0B0B394CF0E}" sibTransId="{A630E5CE-7570-44F2-A555-AC2CDAA377FE}"/>
    <dgm:cxn modelId="{983D9D0C-EAD6-46A8-BF1F-C06FBE44B73F}" type="presOf" srcId="{27872072-8994-4DC2-A4F7-1CB355EC7923}" destId="{2D9041AC-87CC-46DC-9FF1-34CB70C16660}" srcOrd="0" destOrd="0" presId="urn:microsoft.com/office/officeart/2005/8/layout/orgChart1"/>
    <dgm:cxn modelId="{15223D0D-2DD9-492A-8AFD-B440019F7289}" type="presOf" srcId="{18CD9A19-4D8A-4716-96E9-9345BAFA5EEE}" destId="{D8EC3986-9394-4D6B-8455-21E401AA4205}" srcOrd="0" destOrd="0" presId="urn:microsoft.com/office/officeart/2005/8/layout/orgChart1"/>
    <dgm:cxn modelId="{0016EC1B-56BB-4703-877E-D98010E4159C}" type="presOf" srcId="{1EC745BF-F28B-44B4-A8F3-FE1BBD493189}" destId="{48325690-8C7C-4817-9932-0DB676442F0F}" srcOrd="1" destOrd="0" presId="urn:microsoft.com/office/officeart/2005/8/layout/orgChart1"/>
    <dgm:cxn modelId="{A745741C-20D5-41A6-81DC-C42CCFACF2C4}" type="presOf" srcId="{3B61FB29-A847-45A1-8E50-F5D454785B36}" destId="{9CCCC9E1-DEAA-4871-ACD0-EF52789AF5B5}" srcOrd="1" destOrd="0" presId="urn:microsoft.com/office/officeart/2005/8/layout/orgChart1"/>
    <dgm:cxn modelId="{11E5AB1C-9C2A-4EB2-90E7-40C8AF5E339C}" type="presOf" srcId="{4AE5E641-41EB-4985-9427-DB06DE3127D0}" destId="{F3A90515-9157-4636-B344-20BB3E6B89C3}" srcOrd="0" destOrd="0" presId="urn:microsoft.com/office/officeart/2005/8/layout/orgChart1"/>
    <dgm:cxn modelId="{DFC83620-581E-4841-86B4-33C5947521D0}" type="presOf" srcId="{9E234749-CFAB-4EDA-AFDA-A5BB719E7C2D}" destId="{9B1BD399-0E6A-416A-89B0-B805E7BA470B}" srcOrd="0" destOrd="0" presId="urn:microsoft.com/office/officeart/2005/8/layout/orgChart1"/>
    <dgm:cxn modelId="{1B54C627-1A94-41A5-9A41-446A5E09BF57}" type="presOf" srcId="{A3E56B73-CC93-44AF-BDA1-17BA09E0744D}" destId="{F51697B5-28E4-4C90-BAAD-AB9D475FA583}" srcOrd="0" destOrd="0" presId="urn:microsoft.com/office/officeart/2005/8/layout/orgChart1"/>
    <dgm:cxn modelId="{B34EF32C-DB6D-4101-8C63-24D88D1E73EB}" type="presOf" srcId="{9202CFE9-999A-497A-9ABC-B0B0B394CF0E}" destId="{F86746D1-E4C5-4463-8438-9D0BF2D943B9}" srcOrd="0" destOrd="0" presId="urn:microsoft.com/office/officeart/2005/8/layout/orgChart1"/>
    <dgm:cxn modelId="{6782F62F-E669-427E-A380-8780CD3E75F0}" type="presOf" srcId="{DF37D1E3-781E-46B4-B459-839A363A66C5}" destId="{5FAA0A17-76EB-4E90-91AF-236BA4B30BD7}" srcOrd="1" destOrd="0" presId="urn:microsoft.com/office/officeart/2005/8/layout/orgChart1"/>
    <dgm:cxn modelId="{7C020730-7940-40C2-AA35-E600F3FFB215}" type="presOf" srcId="{210AED42-6EE8-42D7-8BC2-B117ACF4D3F9}" destId="{1A4A2A53-A928-4FDF-B2C1-C984922EBAF5}" srcOrd="0" destOrd="0" presId="urn:microsoft.com/office/officeart/2005/8/layout/orgChart1"/>
    <dgm:cxn modelId="{7EC35633-1C7A-40FD-B5F7-05740B428004}" type="presOf" srcId="{A5CBB28F-5670-4CA7-B9C7-F2208AF06F5B}" destId="{666A047F-A7D8-40BA-9CD7-D056B370B2DE}" srcOrd="1" destOrd="0" presId="urn:microsoft.com/office/officeart/2005/8/layout/orgChart1"/>
    <dgm:cxn modelId="{6B6B4E37-6A5E-48E1-B333-FFA09AD66D74}" srcId="{E518EED6-40C2-4FBF-9730-E636F98A0B0B}" destId="{77594AD1-9F96-4EEA-B5AE-227AFC5E8EF6}" srcOrd="1" destOrd="0" parTransId="{1487065F-BD1D-4424-8FC1-4FE664288CC3}" sibTransId="{39096E41-F1C1-4AE1-9BAA-0900B16DC619}"/>
    <dgm:cxn modelId="{6807393B-AA6B-4D1F-BA79-38449ED46BA2}" type="presOf" srcId="{A344116B-2CA8-4AAD-86E9-5293414BD5EB}" destId="{5EBA97F5-2632-4FF7-9F83-94A23D8AC3BF}" srcOrd="0" destOrd="0" presId="urn:microsoft.com/office/officeart/2005/8/layout/orgChart1"/>
    <dgm:cxn modelId="{27F9ED3B-EFC2-46A9-8F54-A65FBACA02EF}" type="presOf" srcId="{FED3EBB9-24BF-428C-AE94-573399E883C0}" destId="{09914E8B-3DC2-4399-B9C8-2F8B8EBBAEC9}" srcOrd="1" destOrd="0" presId="urn:microsoft.com/office/officeart/2005/8/layout/orgChart1"/>
    <dgm:cxn modelId="{1805835E-9106-4901-9A65-37E6A3CBDBE6}" type="presOf" srcId="{A3E56B73-CC93-44AF-BDA1-17BA09E0744D}" destId="{7348E7BD-DC2B-49A1-BB86-B614CE0EC8C3}" srcOrd="1" destOrd="0" presId="urn:microsoft.com/office/officeart/2005/8/layout/orgChart1"/>
    <dgm:cxn modelId="{E04FFD60-FE67-42BB-81F8-87CACC7C7B86}" type="presOf" srcId="{C9940E4B-AEFA-4927-B9C9-D82F6DA13DB6}" destId="{DF87A191-8DB8-4B96-B0FE-E7D94E739169}" srcOrd="1" destOrd="0" presId="urn:microsoft.com/office/officeart/2005/8/layout/orgChart1"/>
    <dgm:cxn modelId="{581BAC63-A9DE-412D-880D-E6C2AA969BE6}" srcId="{18CD9A19-4D8A-4716-96E9-9345BAFA5EEE}" destId="{18E210B1-2771-4C4E-B83F-918FF0A4E98F}" srcOrd="3" destOrd="0" parTransId="{1DD5C3D6-91F9-40FC-AFBD-ABB36A3C60D1}" sibTransId="{68171CD7-AAC1-4075-9822-7E0F5B6E2A34}"/>
    <dgm:cxn modelId="{E418E565-493C-4E0B-B276-CE3B3AAA41D9}" type="presOf" srcId="{9CE2A391-EE42-4153-B974-8D6C5BAD7BA5}" destId="{7D28AFC6-0B6B-4AA7-8422-7632FD25638B}" srcOrd="1" destOrd="0" presId="urn:microsoft.com/office/officeart/2005/8/layout/orgChart1"/>
    <dgm:cxn modelId="{6467C248-7B4E-458B-9A31-F1757E5B7887}" type="presOf" srcId="{5F652147-91AF-4B39-8387-17D6AFBF11DA}" destId="{5D1F811A-429B-4BE8-AA74-66584545ECC1}" srcOrd="0" destOrd="0" presId="urn:microsoft.com/office/officeart/2005/8/layout/orgChart1"/>
    <dgm:cxn modelId="{093FED69-AF72-4744-9614-DF8EE5307F6F}" srcId="{18CD9A19-4D8A-4716-96E9-9345BAFA5EEE}" destId="{FED3EBB9-24BF-428C-AE94-573399E883C0}" srcOrd="2" destOrd="0" parTransId="{BC295555-3004-4736-965A-57F3C012A5B5}" sibTransId="{0D098F47-C155-4468-AFED-822DED2DA506}"/>
    <dgm:cxn modelId="{03093150-805B-4FEC-B505-8A5A261B9A0A}" type="presOf" srcId="{A344116B-2CA8-4AAD-86E9-5293414BD5EB}" destId="{E1BD6F61-C415-45D0-9D6F-4248DADB8EA6}" srcOrd="1" destOrd="0" presId="urn:microsoft.com/office/officeart/2005/8/layout/orgChart1"/>
    <dgm:cxn modelId="{5D96A251-F673-4CED-AF08-3935AD28371D}" type="presOf" srcId="{E518EED6-40C2-4FBF-9730-E636F98A0B0B}" destId="{F4683478-EEE4-49AB-8862-4652497ABD8F}" srcOrd="0" destOrd="0" presId="urn:microsoft.com/office/officeart/2005/8/layout/orgChart1"/>
    <dgm:cxn modelId="{BF3D1A74-0D8F-4F2E-AD74-C3201E6262B3}" srcId="{18CD9A19-4D8A-4716-96E9-9345BAFA5EEE}" destId="{A3E56B73-CC93-44AF-BDA1-17BA09E0744D}" srcOrd="4" destOrd="0" parTransId="{5F652147-91AF-4B39-8387-17D6AFBF11DA}" sibTransId="{8CBD232E-CD1B-4F1C-84F9-6F9E822858D6}"/>
    <dgm:cxn modelId="{EE753254-D403-4226-9016-B57A10F29673}" srcId="{C9940E4B-AEFA-4927-B9C9-D82F6DA13DB6}" destId="{DF37D1E3-781E-46B4-B459-839A363A66C5}" srcOrd="1" destOrd="0" parTransId="{F09A1C83-4DB5-4546-B4F6-4464A49EB1BA}" sibTransId="{9A30A460-9126-4206-8C27-1EEFD5EBA5F5}"/>
    <dgm:cxn modelId="{D1EA3754-9CF9-48E2-816F-B984CD6A1818}" type="presOf" srcId="{F09A1C83-4DB5-4546-B4F6-4464A49EB1BA}" destId="{AD07827F-6FB5-4008-8BC7-B7E652A60384}" srcOrd="0" destOrd="0" presId="urn:microsoft.com/office/officeart/2005/8/layout/orgChart1"/>
    <dgm:cxn modelId="{0BBD4575-A94A-4165-B26D-427B1D44D1A7}" type="presOf" srcId="{18E210B1-2771-4C4E-B83F-918FF0A4E98F}" destId="{B495B223-E357-4E51-9F63-48204D661FEF}" srcOrd="1" destOrd="0" presId="urn:microsoft.com/office/officeart/2005/8/layout/orgChart1"/>
    <dgm:cxn modelId="{6F9D8B56-9299-45D8-A7FC-CB45D0E8CBF5}" type="presOf" srcId="{6A433EC5-06D4-46B2-B3D5-0057A964E3F9}" destId="{6DBE5E50-245B-4D19-B852-7D38AC06459A}" srcOrd="0" destOrd="0" presId="urn:microsoft.com/office/officeart/2005/8/layout/orgChart1"/>
    <dgm:cxn modelId="{0CA5E778-88A1-4B93-81C0-BCE3E412CEBB}" srcId="{18CD9A19-4D8A-4716-96E9-9345BAFA5EEE}" destId="{1EC745BF-F28B-44B4-A8F3-FE1BBD493189}" srcOrd="0" destOrd="0" parTransId="{6A433EC5-06D4-46B2-B3D5-0057A964E3F9}" sibTransId="{1F27C682-5649-4106-BB7B-607A5CD90CD7}"/>
    <dgm:cxn modelId="{23360E5A-82CF-41A4-B1CD-4657C3E6D703}" srcId="{E518EED6-40C2-4FBF-9730-E636F98A0B0B}" destId="{A5CBB28F-5670-4CA7-B9C7-F2208AF06F5B}" srcOrd="0" destOrd="0" parTransId="{3846EBC6-BEEA-42BF-BB8A-960EE420A789}" sibTransId="{4AA15512-CA97-4345-87AC-350E83D2BDAD}"/>
    <dgm:cxn modelId="{0C6E7F7A-EF51-4089-8863-CA2DA589B8EE}" srcId="{3B61FB29-A847-45A1-8E50-F5D454785B36}" destId="{C9940E4B-AEFA-4927-B9C9-D82F6DA13DB6}" srcOrd="2" destOrd="0" parTransId="{4AE5E641-41EB-4985-9427-DB06DE3127D0}" sibTransId="{5993AB0B-546C-4346-916F-83F6397D66D4}"/>
    <dgm:cxn modelId="{EACF917E-0F58-45F9-947B-0A2FFA8C2801}" type="presOf" srcId="{A5CBB28F-5670-4CA7-B9C7-F2208AF06F5B}" destId="{BED9BC2A-3DA3-4D7A-ACBB-5C5BF4E6086D}" srcOrd="0" destOrd="0" presId="urn:microsoft.com/office/officeart/2005/8/layout/orgChart1"/>
    <dgm:cxn modelId="{0570437F-E020-455D-B575-4F7FC27B969F}" type="presOf" srcId="{FED3EBB9-24BF-428C-AE94-573399E883C0}" destId="{46DB3028-B626-4ED2-8A09-580A65DA85C6}" srcOrd="0" destOrd="0" presId="urn:microsoft.com/office/officeart/2005/8/layout/orgChart1"/>
    <dgm:cxn modelId="{E62A9B80-7D3C-44A0-9426-4DFDEBBA39A9}" type="presOf" srcId="{DF37D1E3-781E-46B4-B459-839A363A66C5}" destId="{92235669-A763-451D-A045-53F8857AF934}" srcOrd="0" destOrd="0" presId="urn:microsoft.com/office/officeart/2005/8/layout/orgChart1"/>
    <dgm:cxn modelId="{9D6A8B81-6BF0-427D-B662-18F5E1D58702}" srcId="{18CD9A19-4D8A-4716-96E9-9345BAFA5EEE}" destId="{C0887241-871A-4499-817E-22F7D5118D9B}" srcOrd="1" destOrd="0" parTransId="{9E234749-CFAB-4EDA-AFDA-A5BB719E7C2D}" sibTransId="{E5A64640-38A5-4DAE-AC0E-8508440204A7}"/>
    <dgm:cxn modelId="{C5F86686-3C1D-4C6F-A1C7-393CB510B49F}" type="presOf" srcId="{1EC745BF-F28B-44B4-A8F3-FE1BBD493189}" destId="{2F90B361-1303-4567-BB44-5972A3AB0654}" srcOrd="0" destOrd="0" presId="urn:microsoft.com/office/officeart/2005/8/layout/orgChart1"/>
    <dgm:cxn modelId="{5460848F-D8AC-47AE-866C-156619EA5586}" type="presOf" srcId="{77594AD1-9F96-4EEA-B5AE-227AFC5E8EF6}" destId="{D0ADBED6-C592-4E0A-9613-4FD71DE272B9}" srcOrd="0" destOrd="0" presId="urn:microsoft.com/office/officeart/2005/8/layout/orgChart1"/>
    <dgm:cxn modelId="{A4A9D191-1A17-485D-9938-0112B73F8261}" type="presOf" srcId="{2C7F3493-EC45-4E16-AA71-0DCC1CE8530F}" destId="{27B7DC1F-0BCE-441B-BF4A-546C7B7F5FB5}" srcOrd="1" destOrd="0" presId="urn:microsoft.com/office/officeart/2005/8/layout/orgChart1"/>
    <dgm:cxn modelId="{E99B0897-EA76-4262-88EE-2EE341A3A8B4}" type="presOf" srcId="{1487065F-BD1D-4424-8FC1-4FE664288CC3}" destId="{49BAE600-C186-42BC-9753-206AA86E76EC}" srcOrd="0" destOrd="0" presId="urn:microsoft.com/office/officeart/2005/8/layout/orgChart1"/>
    <dgm:cxn modelId="{980CC898-60BA-4C5C-96BC-3D768B8DBAE0}" type="presOf" srcId="{D0FE2453-0AAC-42C4-A623-C03C21A0C694}" destId="{407F0945-C965-43D7-984D-7E61E3791251}" srcOrd="0" destOrd="0" presId="urn:microsoft.com/office/officeart/2005/8/layout/orgChart1"/>
    <dgm:cxn modelId="{D5C1969C-0DDC-4042-8276-EE1C52C7C3EC}" srcId="{C9940E4B-AEFA-4927-B9C9-D82F6DA13DB6}" destId="{2C7F3493-EC45-4E16-AA71-0DCC1CE8530F}" srcOrd="0" destOrd="0" parTransId="{D0FE2453-0AAC-42C4-A623-C03C21A0C694}" sibTransId="{287656F3-42AF-4403-99C2-32B0A573AC67}"/>
    <dgm:cxn modelId="{2D5A24A3-9CDE-40C4-8515-CBE5826956A7}" type="presOf" srcId="{6F267800-E9DD-47F5-9E65-960CAEEB0676}" destId="{CA038100-D47A-4922-BBA0-A362605F1BBD}" srcOrd="0" destOrd="0" presId="urn:microsoft.com/office/officeart/2005/8/layout/orgChart1"/>
    <dgm:cxn modelId="{0C6C4DA3-9C05-4CB8-B86F-87FA4E2CF136}" type="presOf" srcId="{18CD9A19-4D8A-4716-96E9-9345BAFA5EEE}" destId="{7947845E-0824-403E-9950-10117AE62F6E}" srcOrd="1" destOrd="0" presId="urn:microsoft.com/office/officeart/2005/8/layout/orgChart1"/>
    <dgm:cxn modelId="{F6A270AB-FE2E-4F51-81E3-11F60051009D}" type="presOf" srcId="{E518EED6-40C2-4FBF-9730-E636F98A0B0B}" destId="{0C6842A6-E0C6-4EE9-96DD-63C964E4787F}" srcOrd="1" destOrd="0" presId="urn:microsoft.com/office/officeart/2005/8/layout/orgChart1"/>
    <dgm:cxn modelId="{6296FAAD-8E7D-45A8-9610-C36FC0F88853}" type="presOf" srcId="{3846EBC6-BEEA-42BF-BB8A-960EE420A789}" destId="{251DD325-0D7B-4DE2-B01E-B7E62AE6DDBB}" srcOrd="0" destOrd="0" presId="urn:microsoft.com/office/officeart/2005/8/layout/orgChart1"/>
    <dgm:cxn modelId="{E37AB2B3-F712-43FA-B340-7B8F8946DA43}" type="presOf" srcId="{77594AD1-9F96-4EEA-B5AE-227AFC5E8EF6}" destId="{4F342745-45DA-4FF1-9EED-A917C5C3B3C1}" srcOrd="1" destOrd="0" presId="urn:microsoft.com/office/officeart/2005/8/layout/orgChart1"/>
    <dgm:cxn modelId="{BFF752B9-F7C2-4F01-AED3-D59368C4D644}" type="presOf" srcId="{1DD5C3D6-91F9-40FC-AFBD-ABB36A3C60D1}" destId="{CC969040-8675-4F28-8A02-C7B52E225EB6}" srcOrd="0" destOrd="0" presId="urn:microsoft.com/office/officeart/2005/8/layout/orgChart1"/>
    <dgm:cxn modelId="{7F79FCB9-553E-42CA-B4E5-0D3EB9ADDA22}" srcId="{E518EED6-40C2-4FBF-9730-E636F98A0B0B}" destId="{A344116B-2CA8-4AAD-86E9-5293414BD5EB}" srcOrd="3" destOrd="0" parTransId="{0AEACEF6-4ED8-40A5-B147-CD635E3CD557}" sibTransId="{2AC5BB49-37C5-46E6-B550-4DE52154A7FE}"/>
    <dgm:cxn modelId="{5E299DBE-00B6-4CD6-BB96-5BEC678BC6D4}" type="presOf" srcId="{C9940E4B-AEFA-4927-B9C9-D82F6DA13DB6}" destId="{33925127-7828-4929-AA78-0646D5E038AE}" srcOrd="0" destOrd="0" presId="urn:microsoft.com/office/officeart/2005/8/layout/orgChart1"/>
    <dgm:cxn modelId="{2EC1A7C3-AB66-41A6-A08C-D49DECE52F09}" type="presOf" srcId="{0AEACEF6-4ED8-40A5-B147-CD635E3CD557}" destId="{9E6689F0-4098-4CF8-ADDD-F7B866F381B6}" srcOrd="0" destOrd="0" presId="urn:microsoft.com/office/officeart/2005/8/layout/orgChart1"/>
    <dgm:cxn modelId="{3AF452D3-A65D-451C-9333-B87C9059F396}" srcId="{6F267800-E9DD-47F5-9E65-960CAEEB0676}" destId="{3B61FB29-A847-45A1-8E50-F5D454785B36}" srcOrd="0" destOrd="0" parTransId="{7855F8B7-1325-4F22-BCD9-6C3C4FFA5448}" sibTransId="{83BD6AE9-9365-427B-B72F-AE4BCEDEFF3A}"/>
    <dgm:cxn modelId="{16C82DD4-4291-4B52-A00D-579040840B87}" srcId="{3B61FB29-A847-45A1-8E50-F5D454785B36}" destId="{18CD9A19-4D8A-4716-96E9-9345BAFA5EEE}" srcOrd="1" destOrd="0" parTransId="{210AED42-6EE8-42D7-8BC2-B117ACF4D3F9}" sibTransId="{6703F959-7F5A-47D9-A20A-65C5579DFA61}"/>
    <dgm:cxn modelId="{C4045ED5-BDE6-4EB7-9455-6DB29F2C3623}" type="presOf" srcId="{18E210B1-2771-4C4E-B83F-918FF0A4E98F}" destId="{59F188A4-53B1-439E-913B-4D5E38C88B00}" srcOrd="0" destOrd="0" presId="urn:microsoft.com/office/officeart/2005/8/layout/orgChart1"/>
    <dgm:cxn modelId="{8142E0DE-01C4-4DB2-BAE7-179CBA3F67D6}" srcId="{E518EED6-40C2-4FBF-9730-E636F98A0B0B}" destId="{9CE2A391-EE42-4153-B974-8D6C5BAD7BA5}" srcOrd="2" destOrd="0" parTransId="{27872072-8994-4DC2-A4F7-1CB355EC7923}" sibTransId="{6912B376-73AD-4C11-AA35-42A12EAAF150}"/>
    <dgm:cxn modelId="{4630A9DF-2E32-49E6-8C7F-0965D25CE04E}" type="presOf" srcId="{C0887241-871A-4499-817E-22F7D5118D9B}" destId="{1C164FE4-6AF5-4D38-926A-4272FD76DCAE}" srcOrd="1" destOrd="0" presId="urn:microsoft.com/office/officeart/2005/8/layout/orgChart1"/>
    <dgm:cxn modelId="{39B1A5E3-8167-4034-9B76-121540FF4A0C}" type="presOf" srcId="{C0887241-871A-4499-817E-22F7D5118D9B}" destId="{6888BD7F-258B-405D-A87C-C55EAA2D012B}" srcOrd="0" destOrd="0" presId="urn:microsoft.com/office/officeart/2005/8/layout/orgChart1"/>
    <dgm:cxn modelId="{928525E8-FB26-4485-BC75-4533ADF33D19}" type="presOf" srcId="{2C7F3493-EC45-4E16-AA71-0DCC1CE8530F}" destId="{2641D74C-9D78-4A00-878F-80A99220355A}" srcOrd="0" destOrd="0" presId="urn:microsoft.com/office/officeart/2005/8/layout/orgChart1"/>
    <dgm:cxn modelId="{91D192FA-31F4-4BD5-AAD8-80D3ED8C5071}" type="presOf" srcId="{3B61FB29-A847-45A1-8E50-F5D454785B36}" destId="{11A7DD4B-35CB-4735-9C89-5B9797E892E7}" srcOrd="0" destOrd="0" presId="urn:microsoft.com/office/officeart/2005/8/layout/orgChart1"/>
    <dgm:cxn modelId="{D355A5FB-9D38-477A-B32F-4B06A9E397D8}" type="presOf" srcId="{BC295555-3004-4736-965A-57F3C012A5B5}" destId="{B9A52936-27E6-45FF-95CC-00BE1D5CF18E}" srcOrd="0" destOrd="0" presId="urn:microsoft.com/office/officeart/2005/8/layout/orgChart1"/>
    <dgm:cxn modelId="{12859D97-154A-4696-A238-5081983A7075}" type="presParOf" srcId="{CA038100-D47A-4922-BBA0-A362605F1BBD}" destId="{FDD3A802-CB3F-40DA-9ACE-9A9F200AD133}" srcOrd="0" destOrd="0" presId="urn:microsoft.com/office/officeart/2005/8/layout/orgChart1"/>
    <dgm:cxn modelId="{0177E981-E576-4692-89EC-ABE2313D5752}" type="presParOf" srcId="{FDD3A802-CB3F-40DA-9ACE-9A9F200AD133}" destId="{2241A810-DDBC-45B7-92EF-9C7C1710A247}" srcOrd="0" destOrd="0" presId="urn:microsoft.com/office/officeart/2005/8/layout/orgChart1"/>
    <dgm:cxn modelId="{548868D7-02EC-4079-AA04-1DF96CFC7598}" type="presParOf" srcId="{2241A810-DDBC-45B7-92EF-9C7C1710A247}" destId="{11A7DD4B-35CB-4735-9C89-5B9797E892E7}" srcOrd="0" destOrd="0" presId="urn:microsoft.com/office/officeart/2005/8/layout/orgChart1"/>
    <dgm:cxn modelId="{7750694C-FCE3-4A3B-82B4-5EC9F89C5898}" type="presParOf" srcId="{2241A810-DDBC-45B7-92EF-9C7C1710A247}" destId="{9CCCC9E1-DEAA-4871-ACD0-EF52789AF5B5}" srcOrd="1" destOrd="0" presId="urn:microsoft.com/office/officeart/2005/8/layout/orgChart1"/>
    <dgm:cxn modelId="{E32EBEA5-E208-4EFE-848F-EE9DA0781213}" type="presParOf" srcId="{FDD3A802-CB3F-40DA-9ACE-9A9F200AD133}" destId="{102DA37E-F6EC-4AA4-9B8B-FBB449E5F93C}" srcOrd="1" destOrd="0" presId="urn:microsoft.com/office/officeart/2005/8/layout/orgChart1"/>
    <dgm:cxn modelId="{406B2DCC-98DA-4EDC-8684-7B36F31328E9}" type="presParOf" srcId="{102DA37E-F6EC-4AA4-9B8B-FBB449E5F93C}" destId="{F86746D1-E4C5-4463-8438-9D0BF2D943B9}" srcOrd="0" destOrd="0" presId="urn:microsoft.com/office/officeart/2005/8/layout/orgChart1"/>
    <dgm:cxn modelId="{744D916C-A932-4327-8830-B75AA9F96722}" type="presParOf" srcId="{102DA37E-F6EC-4AA4-9B8B-FBB449E5F93C}" destId="{540B1980-67B0-4B44-AC96-5D132D060EFD}" srcOrd="1" destOrd="0" presId="urn:microsoft.com/office/officeart/2005/8/layout/orgChart1"/>
    <dgm:cxn modelId="{425A6DAB-0C55-470D-BA9A-A29A9C902BC6}" type="presParOf" srcId="{540B1980-67B0-4B44-AC96-5D132D060EFD}" destId="{88214A22-7291-441A-A26A-9C33562DB02C}" srcOrd="0" destOrd="0" presId="urn:microsoft.com/office/officeart/2005/8/layout/orgChart1"/>
    <dgm:cxn modelId="{A0A1D3CC-A3A4-4FCC-9D36-9B32FDECD2BC}" type="presParOf" srcId="{88214A22-7291-441A-A26A-9C33562DB02C}" destId="{F4683478-EEE4-49AB-8862-4652497ABD8F}" srcOrd="0" destOrd="0" presId="urn:microsoft.com/office/officeart/2005/8/layout/orgChart1"/>
    <dgm:cxn modelId="{006A4C45-2E8C-462E-A697-DFBEDFE85B2B}" type="presParOf" srcId="{88214A22-7291-441A-A26A-9C33562DB02C}" destId="{0C6842A6-E0C6-4EE9-96DD-63C964E4787F}" srcOrd="1" destOrd="0" presId="urn:microsoft.com/office/officeart/2005/8/layout/orgChart1"/>
    <dgm:cxn modelId="{E29E7AC6-484E-48E3-B6D2-8A075C944B4C}" type="presParOf" srcId="{540B1980-67B0-4B44-AC96-5D132D060EFD}" destId="{83BE71E8-43FB-45D9-83A1-A0904555EBAE}" srcOrd="1" destOrd="0" presId="urn:microsoft.com/office/officeart/2005/8/layout/orgChart1"/>
    <dgm:cxn modelId="{D77AC32C-BA26-48ED-A293-B1EA62240247}" type="presParOf" srcId="{540B1980-67B0-4B44-AC96-5D132D060EFD}" destId="{6570FEFC-C95C-4C76-B182-A1DFAD87FFB1}" srcOrd="2" destOrd="0" presId="urn:microsoft.com/office/officeart/2005/8/layout/orgChart1"/>
    <dgm:cxn modelId="{3894F1D1-62C0-4675-A377-3A394C7E9ADD}" type="presParOf" srcId="{6570FEFC-C95C-4C76-B182-A1DFAD87FFB1}" destId="{251DD325-0D7B-4DE2-B01E-B7E62AE6DDBB}" srcOrd="0" destOrd="0" presId="urn:microsoft.com/office/officeart/2005/8/layout/orgChart1"/>
    <dgm:cxn modelId="{CDA0121E-ABB3-492D-A7EB-B2C17C29DA8F}" type="presParOf" srcId="{6570FEFC-C95C-4C76-B182-A1DFAD87FFB1}" destId="{3F156CE3-40E0-4837-BC14-1DA9DF6B086B}" srcOrd="1" destOrd="0" presId="urn:microsoft.com/office/officeart/2005/8/layout/orgChart1"/>
    <dgm:cxn modelId="{BB03DC6D-F5FA-4ABF-904F-898A91345423}" type="presParOf" srcId="{3F156CE3-40E0-4837-BC14-1DA9DF6B086B}" destId="{2B720599-8ED6-45F5-A1B8-28508D516BDD}" srcOrd="0" destOrd="0" presId="urn:microsoft.com/office/officeart/2005/8/layout/orgChart1"/>
    <dgm:cxn modelId="{0FEC22CF-7886-4A99-89DA-724C1EA245D6}" type="presParOf" srcId="{2B720599-8ED6-45F5-A1B8-28508D516BDD}" destId="{BED9BC2A-3DA3-4D7A-ACBB-5C5BF4E6086D}" srcOrd="0" destOrd="0" presId="urn:microsoft.com/office/officeart/2005/8/layout/orgChart1"/>
    <dgm:cxn modelId="{37FAC830-2526-4FC2-A5B1-15E8782E85EF}" type="presParOf" srcId="{2B720599-8ED6-45F5-A1B8-28508D516BDD}" destId="{666A047F-A7D8-40BA-9CD7-D056B370B2DE}" srcOrd="1" destOrd="0" presId="urn:microsoft.com/office/officeart/2005/8/layout/orgChart1"/>
    <dgm:cxn modelId="{125C3131-0C23-4FFA-823F-4BC4653287CB}" type="presParOf" srcId="{3F156CE3-40E0-4837-BC14-1DA9DF6B086B}" destId="{EA0F9E02-6398-4F01-B2DA-D545FBFD6AAF}" srcOrd="1" destOrd="0" presId="urn:microsoft.com/office/officeart/2005/8/layout/orgChart1"/>
    <dgm:cxn modelId="{4988A1FB-6107-40F6-AC94-33F6E658F9CF}" type="presParOf" srcId="{3F156CE3-40E0-4837-BC14-1DA9DF6B086B}" destId="{0FD42C48-6E25-4BEA-815C-6C3DC1AC7EED}" srcOrd="2" destOrd="0" presId="urn:microsoft.com/office/officeart/2005/8/layout/orgChart1"/>
    <dgm:cxn modelId="{B642CEFD-FE03-425E-973F-21A1C9535660}" type="presParOf" srcId="{6570FEFC-C95C-4C76-B182-A1DFAD87FFB1}" destId="{49BAE600-C186-42BC-9753-206AA86E76EC}" srcOrd="2" destOrd="0" presId="urn:microsoft.com/office/officeart/2005/8/layout/orgChart1"/>
    <dgm:cxn modelId="{C9C28446-6844-415B-9B63-4BD9D4F06D6A}" type="presParOf" srcId="{6570FEFC-C95C-4C76-B182-A1DFAD87FFB1}" destId="{392307DF-0CB6-4676-8F99-B3673C4AE135}" srcOrd="3" destOrd="0" presId="urn:microsoft.com/office/officeart/2005/8/layout/orgChart1"/>
    <dgm:cxn modelId="{59A8C13B-D955-45F2-A05B-6AC3DFB34B91}" type="presParOf" srcId="{392307DF-0CB6-4676-8F99-B3673C4AE135}" destId="{7FE8CADC-775F-408B-910B-3029DA4C884B}" srcOrd="0" destOrd="0" presId="urn:microsoft.com/office/officeart/2005/8/layout/orgChart1"/>
    <dgm:cxn modelId="{FE87B239-1F2C-4F6C-8D82-6C4696C8E4B7}" type="presParOf" srcId="{7FE8CADC-775F-408B-910B-3029DA4C884B}" destId="{D0ADBED6-C592-4E0A-9613-4FD71DE272B9}" srcOrd="0" destOrd="0" presId="urn:microsoft.com/office/officeart/2005/8/layout/orgChart1"/>
    <dgm:cxn modelId="{B2CD44CD-75B7-4A10-B210-018340F591C8}" type="presParOf" srcId="{7FE8CADC-775F-408B-910B-3029DA4C884B}" destId="{4F342745-45DA-4FF1-9EED-A917C5C3B3C1}" srcOrd="1" destOrd="0" presId="urn:microsoft.com/office/officeart/2005/8/layout/orgChart1"/>
    <dgm:cxn modelId="{E6E36F91-CF6A-4CC4-AF4C-A12DE18211E0}" type="presParOf" srcId="{392307DF-0CB6-4676-8F99-B3673C4AE135}" destId="{34FE8CEC-963B-4AD2-8496-5F1152908437}" srcOrd="1" destOrd="0" presId="urn:microsoft.com/office/officeart/2005/8/layout/orgChart1"/>
    <dgm:cxn modelId="{F92FC8B1-CEA7-4CF8-B799-FBB8B8711426}" type="presParOf" srcId="{392307DF-0CB6-4676-8F99-B3673C4AE135}" destId="{3304E5DC-887C-4851-9FAA-DEC0FAB348EF}" srcOrd="2" destOrd="0" presId="urn:microsoft.com/office/officeart/2005/8/layout/orgChart1"/>
    <dgm:cxn modelId="{FF5ADE8A-D268-4766-A957-2A1C4516EF27}" type="presParOf" srcId="{6570FEFC-C95C-4C76-B182-A1DFAD87FFB1}" destId="{2D9041AC-87CC-46DC-9FF1-34CB70C16660}" srcOrd="4" destOrd="0" presId="urn:microsoft.com/office/officeart/2005/8/layout/orgChart1"/>
    <dgm:cxn modelId="{7236C7A0-328F-4FAE-98C1-8DC7F8D7445A}" type="presParOf" srcId="{6570FEFC-C95C-4C76-B182-A1DFAD87FFB1}" destId="{F292A32A-3A39-4ABD-A69D-662E19A7CEC8}" srcOrd="5" destOrd="0" presId="urn:microsoft.com/office/officeart/2005/8/layout/orgChart1"/>
    <dgm:cxn modelId="{408053C6-7D22-49F9-A07F-87B2747883B4}" type="presParOf" srcId="{F292A32A-3A39-4ABD-A69D-662E19A7CEC8}" destId="{CBF5C901-B9DE-48C9-9BD5-9FA2CF6BD5C4}" srcOrd="0" destOrd="0" presId="urn:microsoft.com/office/officeart/2005/8/layout/orgChart1"/>
    <dgm:cxn modelId="{C7B02980-04D5-44B3-9618-9BD933B44460}" type="presParOf" srcId="{CBF5C901-B9DE-48C9-9BD5-9FA2CF6BD5C4}" destId="{352CAFF2-95BE-48B1-AB6D-08FE7D59F3C8}" srcOrd="0" destOrd="0" presId="urn:microsoft.com/office/officeart/2005/8/layout/orgChart1"/>
    <dgm:cxn modelId="{C9931F6F-1467-4065-9434-CF4CAAB85614}" type="presParOf" srcId="{CBF5C901-B9DE-48C9-9BD5-9FA2CF6BD5C4}" destId="{7D28AFC6-0B6B-4AA7-8422-7632FD25638B}" srcOrd="1" destOrd="0" presId="urn:microsoft.com/office/officeart/2005/8/layout/orgChart1"/>
    <dgm:cxn modelId="{39A98F71-1D93-4C7F-B1CD-428E38228607}" type="presParOf" srcId="{F292A32A-3A39-4ABD-A69D-662E19A7CEC8}" destId="{ED97FE78-2359-4930-A748-465078BFFCDB}" srcOrd="1" destOrd="0" presId="urn:microsoft.com/office/officeart/2005/8/layout/orgChart1"/>
    <dgm:cxn modelId="{3197FC04-434A-49DB-9C9C-5DC89298ADCA}" type="presParOf" srcId="{F292A32A-3A39-4ABD-A69D-662E19A7CEC8}" destId="{0CD1120E-FA54-4D20-AD6B-C0C56595B335}" srcOrd="2" destOrd="0" presId="urn:microsoft.com/office/officeart/2005/8/layout/orgChart1"/>
    <dgm:cxn modelId="{5B56FC28-6F47-41C1-B142-DA0919511670}" type="presParOf" srcId="{6570FEFC-C95C-4C76-B182-A1DFAD87FFB1}" destId="{9E6689F0-4098-4CF8-ADDD-F7B866F381B6}" srcOrd="6" destOrd="0" presId="urn:microsoft.com/office/officeart/2005/8/layout/orgChart1"/>
    <dgm:cxn modelId="{2A2D5F9A-D027-47F4-805C-DD130E6471EA}" type="presParOf" srcId="{6570FEFC-C95C-4C76-B182-A1DFAD87FFB1}" destId="{2842A86A-AD93-4EE4-A938-5D6CB8A8041B}" srcOrd="7" destOrd="0" presId="urn:microsoft.com/office/officeart/2005/8/layout/orgChart1"/>
    <dgm:cxn modelId="{A409CA86-2F48-4954-9FA5-BF52E25DD736}" type="presParOf" srcId="{2842A86A-AD93-4EE4-A938-5D6CB8A8041B}" destId="{6F23E038-34C9-4840-AC0B-E7C95D8FE632}" srcOrd="0" destOrd="0" presId="urn:microsoft.com/office/officeart/2005/8/layout/orgChart1"/>
    <dgm:cxn modelId="{88CEFBD8-F290-42CF-9F9E-7C48905865EE}" type="presParOf" srcId="{6F23E038-34C9-4840-AC0B-E7C95D8FE632}" destId="{5EBA97F5-2632-4FF7-9F83-94A23D8AC3BF}" srcOrd="0" destOrd="0" presId="urn:microsoft.com/office/officeart/2005/8/layout/orgChart1"/>
    <dgm:cxn modelId="{AD7E242E-8989-4E87-AFF8-6B79E6968DBE}" type="presParOf" srcId="{6F23E038-34C9-4840-AC0B-E7C95D8FE632}" destId="{E1BD6F61-C415-45D0-9D6F-4248DADB8EA6}" srcOrd="1" destOrd="0" presId="urn:microsoft.com/office/officeart/2005/8/layout/orgChart1"/>
    <dgm:cxn modelId="{14055D4E-DE89-4BAD-9B78-4E24E25271BF}" type="presParOf" srcId="{2842A86A-AD93-4EE4-A938-5D6CB8A8041B}" destId="{829767C1-DD0B-43EE-AAFD-192A439C7A42}" srcOrd="1" destOrd="0" presId="urn:microsoft.com/office/officeart/2005/8/layout/orgChart1"/>
    <dgm:cxn modelId="{700743D8-0468-4267-8199-F248F2816215}" type="presParOf" srcId="{2842A86A-AD93-4EE4-A938-5D6CB8A8041B}" destId="{EEEE1404-05EC-4128-8977-C88CDB8A6626}" srcOrd="2" destOrd="0" presId="urn:microsoft.com/office/officeart/2005/8/layout/orgChart1"/>
    <dgm:cxn modelId="{2F180E34-EAD4-4D96-A8CD-C14381495338}" type="presParOf" srcId="{102DA37E-F6EC-4AA4-9B8B-FBB449E5F93C}" destId="{1A4A2A53-A928-4FDF-B2C1-C984922EBAF5}" srcOrd="2" destOrd="0" presId="urn:microsoft.com/office/officeart/2005/8/layout/orgChart1"/>
    <dgm:cxn modelId="{AA8C015A-AE08-4021-8222-B69062820891}" type="presParOf" srcId="{102DA37E-F6EC-4AA4-9B8B-FBB449E5F93C}" destId="{0527FFA9-619A-4114-9014-3145B1454ACA}" srcOrd="3" destOrd="0" presId="urn:microsoft.com/office/officeart/2005/8/layout/orgChart1"/>
    <dgm:cxn modelId="{2DD7ECC7-8F54-4217-B784-0B44EB8D587E}" type="presParOf" srcId="{0527FFA9-619A-4114-9014-3145B1454ACA}" destId="{DEE7DEC2-EC44-4404-A73E-AABEEB957E1A}" srcOrd="0" destOrd="0" presId="urn:microsoft.com/office/officeart/2005/8/layout/orgChart1"/>
    <dgm:cxn modelId="{5C5030E6-CF5A-4497-B1FA-7511141106B7}" type="presParOf" srcId="{DEE7DEC2-EC44-4404-A73E-AABEEB957E1A}" destId="{D8EC3986-9394-4D6B-8455-21E401AA4205}" srcOrd="0" destOrd="0" presId="urn:microsoft.com/office/officeart/2005/8/layout/orgChart1"/>
    <dgm:cxn modelId="{041FB398-0A80-400F-8B2B-98E03683092B}" type="presParOf" srcId="{DEE7DEC2-EC44-4404-A73E-AABEEB957E1A}" destId="{7947845E-0824-403E-9950-10117AE62F6E}" srcOrd="1" destOrd="0" presId="urn:microsoft.com/office/officeart/2005/8/layout/orgChart1"/>
    <dgm:cxn modelId="{A2513949-3698-44E3-84E5-3FA143300398}" type="presParOf" srcId="{0527FFA9-619A-4114-9014-3145B1454ACA}" destId="{6B58D600-0718-4DCC-B1DA-18253C0AA4B3}" srcOrd="1" destOrd="0" presId="urn:microsoft.com/office/officeart/2005/8/layout/orgChart1"/>
    <dgm:cxn modelId="{45CB71B3-7553-47B9-9B5D-07A1D96E60F1}" type="presParOf" srcId="{0527FFA9-619A-4114-9014-3145B1454ACA}" destId="{64D66F29-F7DF-45B4-BBAD-CB831B068A9C}" srcOrd="2" destOrd="0" presId="urn:microsoft.com/office/officeart/2005/8/layout/orgChart1"/>
    <dgm:cxn modelId="{4B3C7919-C4EB-4A53-9911-D41C83F8F144}" type="presParOf" srcId="{64D66F29-F7DF-45B4-BBAD-CB831B068A9C}" destId="{6DBE5E50-245B-4D19-B852-7D38AC06459A}" srcOrd="0" destOrd="0" presId="urn:microsoft.com/office/officeart/2005/8/layout/orgChart1"/>
    <dgm:cxn modelId="{9B02E6D0-DE1E-485F-B96E-87DD30BC4E15}" type="presParOf" srcId="{64D66F29-F7DF-45B4-BBAD-CB831B068A9C}" destId="{9D28DD9D-4F8B-49D2-8CCC-4F9200A17341}" srcOrd="1" destOrd="0" presId="urn:microsoft.com/office/officeart/2005/8/layout/orgChart1"/>
    <dgm:cxn modelId="{98C59B8A-BE26-4BB1-B61D-3A4AB675BD51}" type="presParOf" srcId="{9D28DD9D-4F8B-49D2-8CCC-4F9200A17341}" destId="{3D98D9A6-04F9-47D1-81C8-37279C35FC4A}" srcOrd="0" destOrd="0" presId="urn:microsoft.com/office/officeart/2005/8/layout/orgChart1"/>
    <dgm:cxn modelId="{8018F2D5-32F1-45D7-B84F-22F05655FF63}" type="presParOf" srcId="{3D98D9A6-04F9-47D1-81C8-37279C35FC4A}" destId="{2F90B361-1303-4567-BB44-5972A3AB0654}" srcOrd="0" destOrd="0" presId="urn:microsoft.com/office/officeart/2005/8/layout/orgChart1"/>
    <dgm:cxn modelId="{CE5C1417-A1A7-46B0-95C6-4D91B22CC7A8}" type="presParOf" srcId="{3D98D9A6-04F9-47D1-81C8-37279C35FC4A}" destId="{48325690-8C7C-4817-9932-0DB676442F0F}" srcOrd="1" destOrd="0" presId="urn:microsoft.com/office/officeart/2005/8/layout/orgChart1"/>
    <dgm:cxn modelId="{DD13BA7D-7FE5-4EE5-97F2-219EF5EB9694}" type="presParOf" srcId="{9D28DD9D-4F8B-49D2-8CCC-4F9200A17341}" destId="{FE42DD4D-446C-409E-8EB6-CC4A246A960E}" srcOrd="1" destOrd="0" presId="urn:microsoft.com/office/officeart/2005/8/layout/orgChart1"/>
    <dgm:cxn modelId="{08439D4B-8D60-412C-8886-09288EB5A4AB}" type="presParOf" srcId="{9D28DD9D-4F8B-49D2-8CCC-4F9200A17341}" destId="{3EB71171-3EC6-4D04-8BA0-BF74141CC33F}" srcOrd="2" destOrd="0" presId="urn:microsoft.com/office/officeart/2005/8/layout/orgChart1"/>
    <dgm:cxn modelId="{1681CC37-B3C3-4E63-A404-AE632F44B8CE}" type="presParOf" srcId="{64D66F29-F7DF-45B4-BBAD-CB831B068A9C}" destId="{9B1BD399-0E6A-416A-89B0-B805E7BA470B}" srcOrd="2" destOrd="0" presId="urn:microsoft.com/office/officeart/2005/8/layout/orgChart1"/>
    <dgm:cxn modelId="{C4E6403D-9050-4F57-B640-A62DA3677665}" type="presParOf" srcId="{64D66F29-F7DF-45B4-BBAD-CB831B068A9C}" destId="{E9A638F6-5416-45A0-80F8-16B0D3A171A0}" srcOrd="3" destOrd="0" presId="urn:microsoft.com/office/officeart/2005/8/layout/orgChart1"/>
    <dgm:cxn modelId="{960313F8-2AC3-4ED7-A4E5-BECFB7AE4F20}" type="presParOf" srcId="{E9A638F6-5416-45A0-80F8-16B0D3A171A0}" destId="{C1882C64-282E-4B37-8171-3EFE74EAFFC0}" srcOrd="0" destOrd="0" presId="urn:microsoft.com/office/officeart/2005/8/layout/orgChart1"/>
    <dgm:cxn modelId="{4C8ADB3A-2D45-46E4-92B5-39223635AD6C}" type="presParOf" srcId="{C1882C64-282E-4B37-8171-3EFE74EAFFC0}" destId="{6888BD7F-258B-405D-A87C-C55EAA2D012B}" srcOrd="0" destOrd="0" presId="urn:microsoft.com/office/officeart/2005/8/layout/orgChart1"/>
    <dgm:cxn modelId="{B3A256C1-686A-44DC-B051-9A3A2969A84C}" type="presParOf" srcId="{C1882C64-282E-4B37-8171-3EFE74EAFFC0}" destId="{1C164FE4-6AF5-4D38-926A-4272FD76DCAE}" srcOrd="1" destOrd="0" presId="urn:microsoft.com/office/officeart/2005/8/layout/orgChart1"/>
    <dgm:cxn modelId="{D965BD7E-D90A-4886-8274-53C77C95EB75}" type="presParOf" srcId="{E9A638F6-5416-45A0-80F8-16B0D3A171A0}" destId="{2D0AA6EE-3AFA-416B-B821-F15E42293B79}" srcOrd="1" destOrd="0" presId="urn:microsoft.com/office/officeart/2005/8/layout/orgChart1"/>
    <dgm:cxn modelId="{77B5839D-44FA-4C91-B2BE-61347F1DB34E}" type="presParOf" srcId="{E9A638F6-5416-45A0-80F8-16B0D3A171A0}" destId="{F0286544-B0D9-4B46-956A-0976CDA6A746}" srcOrd="2" destOrd="0" presId="urn:microsoft.com/office/officeart/2005/8/layout/orgChart1"/>
    <dgm:cxn modelId="{092E3CC2-258A-4C3D-A3E2-A80C86D83CD1}" type="presParOf" srcId="{64D66F29-F7DF-45B4-BBAD-CB831B068A9C}" destId="{B9A52936-27E6-45FF-95CC-00BE1D5CF18E}" srcOrd="4" destOrd="0" presId="urn:microsoft.com/office/officeart/2005/8/layout/orgChart1"/>
    <dgm:cxn modelId="{7A3A4E38-714C-472F-BB6A-15663EF5024C}" type="presParOf" srcId="{64D66F29-F7DF-45B4-BBAD-CB831B068A9C}" destId="{11BF6BE5-C854-4AFE-9DB5-D833E90F379F}" srcOrd="5" destOrd="0" presId="urn:microsoft.com/office/officeart/2005/8/layout/orgChart1"/>
    <dgm:cxn modelId="{A9D54F2C-998F-4F28-A039-3AA044258D1C}" type="presParOf" srcId="{11BF6BE5-C854-4AFE-9DB5-D833E90F379F}" destId="{AB1EC185-C1DF-4361-9B03-9C19A5E5862C}" srcOrd="0" destOrd="0" presId="urn:microsoft.com/office/officeart/2005/8/layout/orgChart1"/>
    <dgm:cxn modelId="{F09C4EF4-2343-44A3-B5A9-922674E54FE3}" type="presParOf" srcId="{AB1EC185-C1DF-4361-9B03-9C19A5E5862C}" destId="{46DB3028-B626-4ED2-8A09-580A65DA85C6}" srcOrd="0" destOrd="0" presId="urn:microsoft.com/office/officeart/2005/8/layout/orgChart1"/>
    <dgm:cxn modelId="{1E7EA78A-8E01-4EC6-B1E1-A4773A32EAFC}" type="presParOf" srcId="{AB1EC185-C1DF-4361-9B03-9C19A5E5862C}" destId="{09914E8B-3DC2-4399-B9C8-2F8B8EBBAEC9}" srcOrd="1" destOrd="0" presId="urn:microsoft.com/office/officeart/2005/8/layout/orgChart1"/>
    <dgm:cxn modelId="{36AAF6F0-4F18-408A-A646-4E98D95F4B77}" type="presParOf" srcId="{11BF6BE5-C854-4AFE-9DB5-D833E90F379F}" destId="{16762CEC-7FE7-4DD8-BF85-6E6CBBB62FB3}" srcOrd="1" destOrd="0" presId="urn:microsoft.com/office/officeart/2005/8/layout/orgChart1"/>
    <dgm:cxn modelId="{89CCB3F4-A9C7-40E6-A8EF-90428F002D82}" type="presParOf" srcId="{11BF6BE5-C854-4AFE-9DB5-D833E90F379F}" destId="{88369392-D736-4625-B363-F514F0E23A0A}" srcOrd="2" destOrd="0" presId="urn:microsoft.com/office/officeart/2005/8/layout/orgChart1"/>
    <dgm:cxn modelId="{881A07C6-C00B-42CA-9DA6-2E94A94970B3}" type="presParOf" srcId="{64D66F29-F7DF-45B4-BBAD-CB831B068A9C}" destId="{CC969040-8675-4F28-8A02-C7B52E225EB6}" srcOrd="6" destOrd="0" presId="urn:microsoft.com/office/officeart/2005/8/layout/orgChart1"/>
    <dgm:cxn modelId="{EDA79027-7698-4537-A7D7-041E9D81A048}" type="presParOf" srcId="{64D66F29-F7DF-45B4-BBAD-CB831B068A9C}" destId="{C301F041-1368-4E38-B67F-9ABAEE408A10}" srcOrd="7" destOrd="0" presId="urn:microsoft.com/office/officeart/2005/8/layout/orgChart1"/>
    <dgm:cxn modelId="{02FEED4B-1BF1-495F-AFC4-D0EA8BA7FDAA}" type="presParOf" srcId="{C301F041-1368-4E38-B67F-9ABAEE408A10}" destId="{63A5C7FA-506E-40E9-8260-567E62FE1C4F}" srcOrd="0" destOrd="0" presId="urn:microsoft.com/office/officeart/2005/8/layout/orgChart1"/>
    <dgm:cxn modelId="{18796B3F-7FC4-45CB-8584-11A1D797EDC2}" type="presParOf" srcId="{63A5C7FA-506E-40E9-8260-567E62FE1C4F}" destId="{59F188A4-53B1-439E-913B-4D5E38C88B00}" srcOrd="0" destOrd="0" presId="urn:microsoft.com/office/officeart/2005/8/layout/orgChart1"/>
    <dgm:cxn modelId="{9DACBF98-EF79-4D45-8E5E-789D086F7CC6}" type="presParOf" srcId="{63A5C7FA-506E-40E9-8260-567E62FE1C4F}" destId="{B495B223-E357-4E51-9F63-48204D661FEF}" srcOrd="1" destOrd="0" presId="urn:microsoft.com/office/officeart/2005/8/layout/orgChart1"/>
    <dgm:cxn modelId="{60AB735D-9E98-4D39-BCA0-34694031B1B4}" type="presParOf" srcId="{C301F041-1368-4E38-B67F-9ABAEE408A10}" destId="{F068AFBB-F5F5-49B0-ABB5-F1FC9A7FDF4B}" srcOrd="1" destOrd="0" presId="urn:microsoft.com/office/officeart/2005/8/layout/orgChart1"/>
    <dgm:cxn modelId="{5D19A38F-0492-412D-B23E-6845E23A214E}" type="presParOf" srcId="{C301F041-1368-4E38-B67F-9ABAEE408A10}" destId="{0DD2A08D-92B4-4AF0-A87E-57C18E14973A}" srcOrd="2" destOrd="0" presId="urn:microsoft.com/office/officeart/2005/8/layout/orgChart1"/>
    <dgm:cxn modelId="{06E4857B-4D1D-4B6A-AA6E-4EEDDA95CCBE}" type="presParOf" srcId="{64D66F29-F7DF-45B4-BBAD-CB831B068A9C}" destId="{5D1F811A-429B-4BE8-AA74-66584545ECC1}" srcOrd="8" destOrd="0" presId="urn:microsoft.com/office/officeart/2005/8/layout/orgChart1"/>
    <dgm:cxn modelId="{FEC0CF1B-5E8A-45A2-A304-10555167D6A9}" type="presParOf" srcId="{64D66F29-F7DF-45B4-BBAD-CB831B068A9C}" destId="{FCB951D8-CF40-4910-B44E-2D2157AFF560}" srcOrd="9" destOrd="0" presId="urn:microsoft.com/office/officeart/2005/8/layout/orgChart1"/>
    <dgm:cxn modelId="{B292D2E3-2AFC-466B-9E42-DE51AAB8B422}" type="presParOf" srcId="{FCB951D8-CF40-4910-B44E-2D2157AFF560}" destId="{DEE83F5F-C124-4BFC-982C-7B3A78C1EB76}" srcOrd="0" destOrd="0" presId="urn:microsoft.com/office/officeart/2005/8/layout/orgChart1"/>
    <dgm:cxn modelId="{CCCDEE12-D79B-4C99-A653-447AB6968269}" type="presParOf" srcId="{DEE83F5F-C124-4BFC-982C-7B3A78C1EB76}" destId="{F51697B5-28E4-4C90-BAAD-AB9D475FA583}" srcOrd="0" destOrd="0" presId="urn:microsoft.com/office/officeart/2005/8/layout/orgChart1"/>
    <dgm:cxn modelId="{1A37413D-0D17-4797-A93B-9E8623074E64}" type="presParOf" srcId="{DEE83F5F-C124-4BFC-982C-7B3A78C1EB76}" destId="{7348E7BD-DC2B-49A1-BB86-B614CE0EC8C3}" srcOrd="1" destOrd="0" presId="urn:microsoft.com/office/officeart/2005/8/layout/orgChart1"/>
    <dgm:cxn modelId="{B4C62D70-BA0C-4F71-839B-92285F7EBCBA}" type="presParOf" srcId="{FCB951D8-CF40-4910-B44E-2D2157AFF560}" destId="{8AE7D64D-DFA3-433D-BC10-EEC2E4282027}" srcOrd="1" destOrd="0" presId="urn:microsoft.com/office/officeart/2005/8/layout/orgChart1"/>
    <dgm:cxn modelId="{EE739D3C-2A20-46C9-BDFE-7F6DF5F6748D}" type="presParOf" srcId="{FCB951D8-CF40-4910-B44E-2D2157AFF560}" destId="{903B4E2A-4E4B-4680-B07F-8EBC5EEB3793}" srcOrd="2" destOrd="0" presId="urn:microsoft.com/office/officeart/2005/8/layout/orgChart1"/>
    <dgm:cxn modelId="{8FCFCBA9-838B-4602-9E80-1B15EF3EB8E6}" type="presParOf" srcId="{102DA37E-F6EC-4AA4-9B8B-FBB449E5F93C}" destId="{F3A90515-9157-4636-B344-20BB3E6B89C3}" srcOrd="4" destOrd="0" presId="urn:microsoft.com/office/officeart/2005/8/layout/orgChart1"/>
    <dgm:cxn modelId="{4209DB45-705A-4418-BDC8-95DB3601640B}" type="presParOf" srcId="{102DA37E-F6EC-4AA4-9B8B-FBB449E5F93C}" destId="{01D0FA23-C181-4EE1-AE9E-E824FB8E7738}" srcOrd="5" destOrd="0" presId="urn:microsoft.com/office/officeart/2005/8/layout/orgChart1"/>
    <dgm:cxn modelId="{3B9C041D-6F3F-44AA-B3BC-F6257FF4E42E}" type="presParOf" srcId="{01D0FA23-C181-4EE1-AE9E-E824FB8E7738}" destId="{33C6CBFA-FC0F-4267-954A-424B8E2E9381}" srcOrd="0" destOrd="0" presId="urn:microsoft.com/office/officeart/2005/8/layout/orgChart1"/>
    <dgm:cxn modelId="{731EB650-967A-44A4-86BF-59D989CF1055}" type="presParOf" srcId="{33C6CBFA-FC0F-4267-954A-424B8E2E9381}" destId="{33925127-7828-4929-AA78-0646D5E038AE}" srcOrd="0" destOrd="0" presId="urn:microsoft.com/office/officeart/2005/8/layout/orgChart1"/>
    <dgm:cxn modelId="{5E8C1D20-291B-46CD-9B51-FAD7083BD54C}" type="presParOf" srcId="{33C6CBFA-FC0F-4267-954A-424B8E2E9381}" destId="{DF87A191-8DB8-4B96-B0FE-E7D94E739169}" srcOrd="1" destOrd="0" presId="urn:microsoft.com/office/officeart/2005/8/layout/orgChart1"/>
    <dgm:cxn modelId="{8BE1E612-187D-43FA-A503-AFF21605279C}" type="presParOf" srcId="{01D0FA23-C181-4EE1-AE9E-E824FB8E7738}" destId="{2795A01B-7E8E-4838-8ADF-901648A1EF53}" srcOrd="1" destOrd="0" presId="urn:microsoft.com/office/officeart/2005/8/layout/orgChart1"/>
    <dgm:cxn modelId="{F7C82567-1BE7-4DFC-B2CA-A0BB84007EFE}" type="presParOf" srcId="{01D0FA23-C181-4EE1-AE9E-E824FB8E7738}" destId="{A8B96085-C5ED-40E2-ABB8-4DA99BBE47E6}" srcOrd="2" destOrd="0" presId="urn:microsoft.com/office/officeart/2005/8/layout/orgChart1"/>
    <dgm:cxn modelId="{D4A9B0BD-711F-4292-A097-B6CBA256804F}" type="presParOf" srcId="{A8B96085-C5ED-40E2-ABB8-4DA99BBE47E6}" destId="{407F0945-C965-43D7-984D-7E61E3791251}" srcOrd="0" destOrd="0" presId="urn:microsoft.com/office/officeart/2005/8/layout/orgChart1"/>
    <dgm:cxn modelId="{5990D3EA-4E4D-4D43-AC97-1B85793B62DD}" type="presParOf" srcId="{A8B96085-C5ED-40E2-ABB8-4DA99BBE47E6}" destId="{79DC7B42-675B-4624-9B07-34DF22E4B773}" srcOrd="1" destOrd="0" presId="urn:microsoft.com/office/officeart/2005/8/layout/orgChart1"/>
    <dgm:cxn modelId="{EDD37859-60FA-42EB-95BB-B281C41FAD57}" type="presParOf" srcId="{79DC7B42-675B-4624-9B07-34DF22E4B773}" destId="{4025B1B1-606E-43A8-8469-1309A8557A8D}" srcOrd="0" destOrd="0" presId="urn:microsoft.com/office/officeart/2005/8/layout/orgChart1"/>
    <dgm:cxn modelId="{3B6DEC85-C7A2-4B59-9ADC-FA38CC721D28}" type="presParOf" srcId="{4025B1B1-606E-43A8-8469-1309A8557A8D}" destId="{2641D74C-9D78-4A00-878F-80A99220355A}" srcOrd="0" destOrd="0" presId="urn:microsoft.com/office/officeart/2005/8/layout/orgChart1"/>
    <dgm:cxn modelId="{BC03CE54-2CB6-4E21-88A8-171C0F6E955D}" type="presParOf" srcId="{4025B1B1-606E-43A8-8469-1309A8557A8D}" destId="{27B7DC1F-0BCE-441B-BF4A-546C7B7F5FB5}" srcOrd="1" destOrd="0" presId="urn:microsoft.com/office/officeart/2005/8/layout/orgChart1"/>
    <dgm:cxn modelId="{2DEC9A77-E16B-4A5A-9E36-B1824CDA7E6D}" type="presParOf" srcId="{79DC7B42-675B-4624-9B07-34DF22E4B773}" destId="{0085EB04-FF71-4247-A690-94066F20526D}" srcOrd="1" destOrd="0" presId="urn:microsoft.com/office/officeart/2005/8/layout/orgChart1"/>
    <dgm:cxn modelId="{6073B934-8D40-47F7-ABA4-C0E6D9F961D8}" type="presParOf" srcId="{79DC7B42-675B-4624-9B07-34DF22E4B773}" destId="{2A220C8E-2F58-4ABD-9D14-3132F7D0C4B3}" srcOrd="2" destOrd="0" presId="urn:microsoft.com/office/officeart/2005/8/layout/orgChart1"/>
    <dgm:cxn modelId="{452C499B-692B-495B-AB49-7080FDEC428D}" type="presParOf" srcId="{A8B96085-C5ED-40E2-ABB8-4DA99BBE47E6}" destId="{AD07827F-6FB5-4008-8BC7-B7E652A60384}" srcOrd="2" destOrd="0" presId="urn:microsoft.com/office/officeart/2005/8/layout/orgChart1"/>
    <dgm:cxn modelId="{8856DE9A-18DC-4B86-A9C8-62471C79C85F}" type="presParOf" srcId="{A8B96085-C5ED-40E2-ABB8-4DA99BBE47E6}" destId="{47E810DE-9A97-4086-80F3-1331695D44FE}" srcOrd="3" destOrd="0" presId="urn:microsoft.com/office/officeart/2005/8/layout/orgChart1"/>
    <dgm:cxn modelId="{22E978A8-C7C9-44AC-986B-DFC892508BDB}" type="presParOf" srcId="{47E810DE-9A97-4086-80F3-1331695D44FE}" destId="{13EB339C-1D5D-4672-A1AA-C8629221A2C4}" srcOrd="0" destOrd="0" presId="urn:microsoft.com/office/officeart/2005/8/layout/orgChart1"/>
    <dgm:cxn modelId="{034B907E-E386-441D-A7E4-AED28BF87BE4}" type="presParOf" srcId="{13EB339C-1D5D-4672-A1AA-C8629221A2C4}" destId="{92235669-A763-451D-A045-53F8857AF934}" srcOrd="0" destOrd="0" presId="urn:microsoft.com/office/officeart/2005/8/layout/orgChart1"/>
    <dgm:cxn modelId="{4D3D98EE-161F-47DE-AA9D-BAFDDAA27A9B}" type="presParOf" srcId="{13EB339C-1D5D-4672-A1AA-C8629221A2C4}" destId="{5FAA0A17-76EB-4E90-91AF-236BA4B30BD7}" srcOrd="1" destOrd="0" presId="urn:microsoft.com/office/officeart/2005/8/layout/orgChart1"/>
    <dgm:cxn modelId="{A52BBAD4-873A-43D9-A39B-0244C47DF6F7}" type="presParOf" srcId="{47E810DE-9A97-4086-80F3-1331695D44FE}" destId="{E6DF1C9F-827A-4532-9DC3-7CA837EF422C}" srcOrd="1" destOrd="0" presId="urn:microsoft.com/office/officeart/2005/8/layout/orgChart1"/>
    <dgm:cxn modelId="{460EB499-ADB0-4B34-92D0-E0C4A6258333}" type="presParOf" srcId="{47E810DE-9A97-4086-80F3-1331695D44FE}" destId="{731AEB3C-7F01-4179-8785-8BBCCCC9377D}" srcOrd="2" destOrd="0" presId="urn:microsoft.com/office/officeart/2005/8/layout/orgChart1"/>
    <dgm:cxn modelId="{389CC00B-B6FA-4597-A981-29D47A6B9037}" type="presParOf" srcId="{FDD3A802-CB3F-40DA-9ACE-9A9F200AD133}" destId="{4EE329E5-968B-48F7-B70C-C2B6F3574C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267800-E9DD-47F5-9E65-960CAEEB06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B61FB29-A847-45A1-8E50-F5D454785B36}">
      <dgm:prSet phldrT="[Tekst]"/>
      <dgm:spPr/>
      <dgm:t>
        <a:bodyPr/>
        <a:lstStyle/>
        <a:p>
          <a:r>
            <a:rPr lang="da-DK" dirty="0"/>
            <a:t>Viden &amp; Strategi</a:t>
          </a:r>
        </a:p>
      </dgm:t>
    </dgm:pt>
    <dgm:pt modelId="{7855F8B7-1325-4F22-BCD9-6C3C4FFA5448}" type="parTrans" cxnId="{3AF452D3-A65D-451C-9333-B87C9059F396}">
      <dgm:prSet/>
      <dgm:spPr/>
      <dgm:t>
        <a:bodyPr/>
        <a:lstStyle/>
        <a:p>
          <a:endParaRPr lang="da-DK"/>
        </a:p>
      </dgm:t>
    </dgm:pt>
    <dgm:pt modelId="{83BD6AE9-9365-427B-B72F-AE4BCEDEFF3A}" type="sibTrans" cxnId="{3AF452D3-A65D-451C-9333-B87C9059F396}">
      <dgm:prSet/>
      <dgm:spPr/>
      <dgm:t>
        <a:bodyPr/>
        <a:lstStyle/>
        <a:p>
          <a:endParaRPr lang="da-DK"/>
        </a:p>
      </dgm:t>
    </dgm:pt>
    <dgm:pt modelId="{E518EED6-40C2-4FBF-9730-E636F98A0B0B}">
      <dgm:prSet phldrT="[Tekst]"/>
      <dgm:spPr/>
      <dgm:t>
        <a:bodyPr/>
        <a:lstStyle/>
        <a:p>
          <a:r>
            <a:rPr lang="da-DK" dirty="0"/>
            <a:t>Ekstern Udvikling</a:t>
          </a:r>
        </a:p>
      </dgm:t>
    </dgm:pt>
    <dgm:pt modelId="{9202CFE9-999A-497A-9ABC-B0B0B394CF0E}" type="parTrans" cxnId="{2971F00B-FEC5-4961-89CD-297142399C22}">
      <dgm:prSet/>
      <dgm:spPr/>
      <dgm:t>
        <a:bodyPr/>
        <a:lstStyle/>
        <a:p>
          <a:endParaRPr lang="da-DK"/>
        </a:p>
      </dgm:t>
    </dgm:pt>
    <dgm:pt modelId="{A630E5CE-7570-44F2-A555-AC2CDAA377FE}" type="sibTrans" cxnId="{2971F00B-FEC5-4961-89CD-297142399C22}">
      <dgm:prSet/>
      <dgm:spPr/>
      <dgm:t>
        <a:bodyPr/>
        <a:lstStyle/>
        <a:p>
          <a:endParaRPr lang="da-DK"/>
        </a:p>
      </dgm:t>
    </dgm:pt>
    <dgm:pt modelId="{18CD9A19-4D8A-4716-96E9-9345BAFA5EEE}">
      <dgm:prSet phldrT="[Tekst]"/>
      <dgm:spPr/>
      <dgm:t>
        <a:bodyPr/>
        <a:lstStyle/>
        <a:p>
          <a:r>
            <a:rPr lang="da-DK" dirty="0"/>
            <a:t>Politisk Administrativ Sekretariat</a:t>
          </a:r>
        </a:p>
      </dgm:t>
    </dgm:pt>
    <dgm:pt modelId="{210AED42-6EE8-42D7-8BC2-B117ACF4D3F9}" type="parTrans" cxnId="{16C82DD4-4291-4B52-A00D-579040840B87}">
      <dgm:prSet/>
      <dgm:spPr/>
      <dgm:t>
        <a:bodyPr/>
        <a:lstStyle/>
        <a:p>
          <a:endParaRPr lang="da-DK"/>
        </a:p>
      </dgm:t>
    </dgm:pt>
    <dgm:pt modelId="{6703F959-7F5A-47D9-A20A-65C5579DFA61}" type="sibTrans" cxnId="{16C82DD4-4291-4B52-A00D-579040840B87}">
      <dgm:prSet/>
      <dgm:spPr/>
      <dgm:t>
        <a:bodyPr/>
        <a:lstStyle/>
        <a:p>
          <a:endParaRPr lang="da-DK"/>
        </a:p>
      </dgm:t>
    </dgm:pt>
    <dgm:pt modelId="{C9940E4B-AEFA-4927-B9C9-D82F6DA13DB6}">
      <dgm:prSet phldrT="[Tekst]"/>
      <dgm:spPr/>
      <dgm:t>
        <a:bodyPr/>
        <a:lstStyle/>
        <a:p>
          <a:r>
            <a:rPr lang="da-DK" dirty="0"/>
            <a:t>Økonomi </a:t>
          </a:r>
        </a:p>
      </dgm:t>
    </dgm:pt>
    <dgm:pt modelId="{4AE5E641-41EB-4985-9427-DB06DE3127D0}" type="parTrans" cxnId="{0C6E7F7A-EF51-4089-8863-CA2DA589B8EE}">
      <dgm:prSet/>
      <dgm:spPr/>
      <dgm:t>
        <a:bodyPr/>
        <a:lstStyle/>
        <a:p>
          <a:endParaRPr lang="da-DK"/>
        </a:p>
      </dgm:t>
    </dgm:pt>
    <dgm:pt modelId="{5993AB0B-546C-4346-916F-83F6397D66D4}" type="sibTrans" cxnId="{0C6E7F7A-EF51-4089-8863-CA2DA589B8EE}">
      <dgm:prSet/>
      <dgm:spPr/>
      <dgm:t>
        <a:bodyPr/>
        <a:lstStyle/>
        <a:p>
          <a:endParaRPr lang="da-DK"/>
        </a:p>
      </dgm:t>
    </dgm:pt>
    <dgm:pt modelId="{1EC745BF-F28B-44B4-A8F3-FE1BBD493189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Jura og </a:t>
          </a:r>
        </a:p>
        <a:p>
          <a:r>
            <a:rPr lang="da-DK" dirty="0"/>
            <a:t>Grundsalg</a:t>
          </a:r>
        </a:p>
      </dgm:t>
    </dgm:pt>
    <dgm:pt modelId="{6A433EC5-06D4-46B2-B3D5-0057A964E3F9}" type="parTrans" cxnId="{0CA5E778-88A1-4B93-81C0-BCE3E412CEBB}">
      <dgm:prSet/>
      <dgm:spPr/>
      <dgm:t>
        <a:bodyPr/>
        <a:lstStyle/>
        <a:p>
          <a:endParaRPr lang="da-DK"/>
        </a:p>
      </dgm:t>
    </dgm:pt>
    <dgm:pt modelId="{1F27C682-5649-4106-BB7B-607A5CD90CD7}" type="sibTrans" cxnId="{0CA5E778-88A1-4B93-81C0-BCE3E412CEBB}">
      <dgm:prSet/>
      <dgm:spPr/>
      <dgm:t>
        <a:bodyPr/>
        <a:lstStyle/>
        <a:p>
          <a:endParaRPr lang="da-DK"/>
        </a:p>
      </dgm:t>
    </dgm:pt>
    <dgm:pt modelId="{FED3EBB9-24BF-428C-AE94-573399E883C0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Forsikring </a:t>
          </a:r>
        </a:p>
      </dgm:t>
    </dgm:pt>
    <dgm:pt modelId="{BC295555-3004-4736-965A-57F3C012A5B5}" type="parTrans" cxnId="{093FED69-AF72-4744-9614-DF8EE5307F6F}">
      <dgm:prSet/>
      <dgm:spPr/>
      <dgm:t>
        <a:bodyPr/>
        <a:lstStyle/>
        <a:p>
          <a:endParaRPr lang="da-DK"/>
        </a:p>
      </dgm:t>
    </dgm:pt>
    <dgm:pt modelId="{0D098F47-C155-4468-AFED-822DED2DA506}" type="sibTrans" cxnId="{093FED69-AF72-4744-9614-DF8EE5307F6F}">
      <dgm:prSet/>
      <dgm:spPr/>
      <dgm:t>
        <a:bodyPr/>
        <a:lstStyle/>
        <a:p>
          <a:endParaRPr lang="da-DK"/>
        </a:p>
      </dgm:t>
    </dgm:pt>
    <dgm:pt modelId="{18E210B1-2771-4C4E-B83F-918FF0A4E98F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Politisk Administrativ Sekretariat </a:t>
          </a:r>
        </a:p>
      </dgm:t>
    </dgm:pt>
    <dgm:pt modelId="{1DD5C3D6-91F9-40FC-AFBD-ABB36A3C60D1}" type="parTrans" cxnId="{581BAC63-A9DE-412D-880D-E6C2AA969BE6}">
      <dgm:prSet/>
      <dgm:spPr/>
      <dgm:t>
        <a:bodyPr/>
        <a:lstStyle/>
        <a:p>
          <a:endParaRPr lang="da-DK"/>
        </a:p>
      </dgm:t>
    </dgm:pt>
    <dgm:pt modelId="{68171CD7-AAC1-4075-9822-7E0F5B6E2A34}" type="sibTrans" cxnId="{581BAC63-A9DE-412D-880D-E6C2AA969BE6}">
      <dgm:prSet/>
      <dgm:spPr/>
      <dgm:t>
        <a:bodyPr/>
        <a:lstStyle/>
        <a:p>
          <a:endParaRPr lang="da-DK"/>
        </a:p>
      </dgm:t>
    </dgm:pt>
    <dgm:pt modelId="{2C7F3493-EC45-4E16-AA71-0DCC1CE8530F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Koncernøkonomi</a:t>
          </a:r>
        </a:p>
      </dgm:t>
    </dgm:pt>
    <dgm:pt modelId="{D0FE2453-0AAC-42C4-A623-C03C21A0C694}" type="parTrans" cxnId="{D5C1969C-0DDC-4042-8276-EE1C52C7C3EC}">
      <dgm:prSet/>
      <dgm:spPr/>
      <dgm:t>
        <a:bodyPr/>
        <a:lstStyle/>
        <a:p>
          <a:endParaRPr lang="da-DK"/>
        </a:p>
      </dgm:t>
    </dgm:pt>
    <dgm:pt modelId="{287656F3-42AF-4403-99C2-32B0A573AC67}" type="sibTrans" cxnId="{D5C1969C-0DDC-4042-8276-EE1C52C7C3EC}">
      <dgm:prSet/>
      <dgm:spPr/>
      <dgm:t>
        <a:bodyPr/>
        <a:lstStyle/>
        <a:p>
          <a:endParaRPr lang="da-DK"/>
        </a:p>
      </dgm:t>
    </dgm:pt>
    <dgm:pt modelId="{DF37D1E3-781E-46B4-B459-839A363A66C5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Økonomi og Rådgivning</a:t>
          </a:r>
        </a:p>
      </dgm:t>
    </dgm:pt>
    <dgm:pt modelId="{F09A1C83-4DB5-4546-B4F6-4464A49EB1BA}" type="parTrans" cxnId="{EE753254-D403-4226-9016-B57A10F29673}">
      <dgm:prSet/>
      <dgm:spPr/>
      <dgm:t>
        <a:bodyPr/>
        <a:lstStyle/>
        <a:p>
          <a:endParaRPr lang="da-DK"/>
        </a:p>
      </dgm:t>
    </dgm:pt>
    <dgm:pt modelId="{9A30A460-9126-4206-8C27-1EEFD5EBA5F5}" type="sibTrans" cxnId="{EE753254-D403-4226-9016-B57A10F29673}">
      <dgm:prSet/>
      <dgm:spPr/>
      <dgm:t>
        <a:bodyPr/>
        <a:lstStyle/>
        <a:p>
          <a:endParaRPr lang="da-DK"/>
        </a:p>
      </dgm:t>
    </dgm:pt>
    <dgm:pt modelId="{85078C0C-3242-423D-9364-D8ACEE852CE4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Betaling og Regnskab</a:t>
          </a:r>
        </a:p>
      </dgm:t>
    </dgm:pt>
    <dgm:pt modelId="{153F1A36-FF91-4836-A85A-23F02A9263BB}" type="parTrans" cxnId="{81703F09-992B-4FD2-B338-6B2DD4321ACF}">
      <dgm:prSet/>
      <dgm:spPr/>
      <dgm:t>
        <a:bodyPr/>
        <a:lstStyle/>
        <a:p>
          <a:endParaRPr lang="da-DK"/>
        </a:p>
      </dgm:t>
    </dgm:pt>
    <dgm:pt modelId="{94B59550-D5F4-4FE8-AA8D-FA83A9D553E0}" type="sibTrans" cxnId="{81703F09-992B-4FD2-B338-6B2DD4321ACF}">
      <dgm:prSet/>
      <dgm:spPr/>
      <dgm:t>
        <a:bodyPr/>
        <a:lstStyle/>
        <a:p>
          <a:endParaRPr lang="da-DK"/>
        </a:p>
      </dgm:t>
    </dgm:pt>
    <dgm:pt modelId="{5C8E5CD6-22F3-41B4-8E7B-C3CA79181C22}" type="asst">
      <dgm:prSet/>
      <dgm:spPr/>
      <dgm:t>
        <a:bodyPr/>
        <a:lstStyle/>
        <a:p>
          <a:r>
            <a:rPr lang="da-DK" dirty="0"/>
            <a:t>Analyse &amp; Udbud</a:t>
          </a:r>
        </a:p>
      </dgm:t>
    </dgm:pt>
    <dgm:pt modelId="{9DD48BC3-F580-4FBE-A8FB-9AD38FDB6501}" type="parTrans" cxnId="{0794BC10-1DC6-48A5-A4F1-79E800FCD31C}">
      <dgm:prSet/>
      <dgm:spPr/>
      <dgm:t>
        <a:bodyPr/>
        <a:lstStyle/>
        <a:p>
          <a:endParaRPr lang="da-DK"/>
        </a:p>
      </dgm:t>
    </dgm:pt>
    <dgm:pt modelId="{A2FA459D-1F81-445D-999A-73B67AA2C5B3}" type="sibTrans" cxnId="{0794BC10-1DC6-48A5-A4F1-79E800FCD31C}">
      <dgm:prSet/>
      <dgm:spPr/>
      <dgm:t>
        <a:bodyPr/>
        <a:lstStyle/>
        <a:p>
          <a:endParaRPr lang="da-DK"/>
        </a:p>
      </dgm:t>
    </dgm:pt>
    <dgm:pt modelId="{CA038100-D47A-4922-BBA0-A362605F1BBD}" type="pres">
      <dgm:prSet presAssocID="{6F267800-E9DD-47F5-9E65-960CAEEB06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D3A802-CB3F-40DA-9ACE-9A9F200AD133}" type="pres">
      <dgm:prSet presAssocID="{3B61FB29-A847-45A1-8E50-F5D454785B36}" presName="hierRoot1" presStyleCnt="0">
        <dgm:presLayoutVars>
          <dgm:hierBranch val="init"/>
        </dgm:presLayoutVars>
      </dgm:prSet>
      <dgm:spPr/>
    </dgm:pt>
    <dgm:pt modelId="{2241A810-DDBC-45B7-92EF-9C7C1710A247}" type="pres">
      <dgm:prSet presAssocID="{3B61FB29-A847-45A1-8E50-F5D454785B36}" presName="rootComposite1" presStyleCnt="0"/>
      <dgm:spPr/>
    </dgm:pt>
    <dgm:pt modelId="{11A7DD4B-35CB-4735-9C89-5B9797E892E7}" type="pres">
      <dgm:prSet presAssocID="{3B61FB29-A847-45A1-8E50-F5D454785B36}" presName="rootText1" presStyleLbl="node0" presStyleIdx="0" presStyleCnt="1">
        <dgm:presLayoutVars>
          <dgm:chPref val="3"/>
        </dgm:presLayoutVars>
      </dgm:prSet>
      <dgm:spPr/>
    </dgm:pt>
    <dgm:pt modelId="{9CCCC9E1-DEAA-4871-ACD0-EF52789AF5B5}" type="pres">
      <dgm:prSet presAssocID="{3B61FB29-A847-45A1-8E50-F5D454785B36}" presName="rootConnector1" presStyleLbl="node1" presStyleIdx="0" presStyleCnt="0"/>
      <dgm:spPr/>
    </dgm:pt>
    <dgm:pt modelId="{102DA37E-F6EC-4AA4-9B8B-FBB449E5F93C}" type="pres">
      <dgm:prSet presAssocID="{3B61FB29-A847-45A1-8E50-F5D454785B36}" presName="hierChild2" presStyleCnt="0"/>
      <dgm:spPr/>
    </dgm:pt>
    <dgm:pt modelId="{F86746D1-E4C5-4463-8438-9D0BF2D943B9}" type="pres">
      <dgm:prSet presAssocID="{9202CFE9-999A-497A-9ABC-B0B0B394CF0E}" presName="Name37" presStyleLbl="parChTrans1D2" presStyleIdx="0" presStyleCnt="4"/>
      <dgm:spPr/>
    </dgm:pt>
    <dgm:pt modelId="{540B1980-67B0-4B44-AC96-5D132D060EFD}" type="pres">
      <dgm:prSet presAssocID="{E518EED6-40C2-4FBF-9730-E636F98A0B0B}" presName="hierRoot2" presStyleCnt="0">
        <dgm:presLayoutVars>
          <dgm:hierBranch val="init"/>
        </dgm:presLayoutVars>
      </dgm:prSet>
      <dgm:spPr/>
    </dgm:pt>
    <dgm:pt modelId="{88214A22-7291-441A-A26A-9C33562DB02C}" type="pres">
      <dgm:prSet presAssocID="{E518EED6-40C2-4FBF-9730-E636F98A0B0B}" presName="rootComposite" presStyleCnt="0"/>
      <dgm:spPr/>
    </dgm:pt>
    <dgm:pt modelId="{F4683478-EEE4-49AB-8862-4652497ABD8F}" type="pres">
      <dgm:prSet presAssocID="{E518EED6-40C2-4FBF-9730-E636F98A0B0B}" presName="rootText" presStyleLbl="node2" presStyleIdx="0" presStyleCnt="3">
        <dgm:presLayoutVars>
          <dgm:chPref val="3"/>
        </dgm:presLayoutVars>
      </dgm:prSet>
      <dgm:spPr/>
    </dgm:pt>
    <dgm:pt modelId="{0C6842A6-E0C6-4EE9-96DD-63C964E4787F}" type="pres">
      <dgm:prSet presAssocID="{E518EED6-40C2-4FBF-9730-E636F98A0B0B}" presName="rootConnector" presStyleLbl="node2" presStyleIdx="0" presStyleCnt="3"/>
      <dgm:spPr/>
    </dgm:pt>
    <dgm:pt modelId="{83BE71E8-43FB-45D9-83A1-A0904555EBAE}" type="pres">
      <dgm:prSet presAssocID="{E518EED6-40C2-4FBF-9730-E636F98A0B0B}" presName="hierChild4" presStyleCnt="0"/>
      <dgm:spPr/>
    </dgm:pt>
    <dgm:pt modelId="{6570FEFC-C95C-4C76-B182-A1DFAD87FFB1}" type="pres">
      <dgm:prSet presAssocID="{E518EED6-40C2-4FBF-9730-E636F98A0B0B}" presName="hierChild5" presStyleCnt="0"/>
      <dgm:spPr/>
    </dgm:pt>
    <dgm:pt modelId="{1A4A2A53-A928-4FDF-B2C1-C984922EBAF5}" type="pres">
      <dgm:prSet presAssocID="{210AED42-6EE8-42D7-8BC2-B117ACF4D3F9}" presName="Name37" presStyleLbl="parChTrans1D2" presStyleIdx="1" presStyleCnt="4"/>
      <dgm:spPr/>
    </dgm:pt>
    <dgm:pt modelId="{0527FFA9-619A-4114-9014-3145B1454ACA}" type="pres">
      <dgm:prSet presAssocID="{18CD9A19-4D8A-4716-96E9-9345BAFA5EEE}" presName="hierRoot2" presStyleCnt="0">
        <dgm:presLayoutVars>
          <dgm:hierBranch val="init"/>
        </dgm:presLayoutVars>
      </dgm:prSet>
      <dgm:spPr/>
    </dgm:pt>
    <dgm:pt modelId="{DEE7DEC2-EC44-4404-A73E-AABEEB957E1A}" type="pres">
      <dgm:prSet presAssocID="{18CD9A19-4D8A-4716-96E9-9345BAFA5EEE}" presName="rootComposite" presStyleCnt="0"/>
      <dgm:spPr/>
    </dgm:pt>
    <dgm:pt modelId="{D8EC3986-9394-4D6B-8455-21E401AA4205}" type="pres">
      <dgm:prSet presAssocID="{18CD9A19-4D8A-4716-96E9-9345BAFA5EEE}" presName="rootText" presStyleLbl="node2" presStyleIdx="1" presStyleCnt="3">
        <dgm:presLayoutVars>
          <dgm:chPref val="3"/>
        </dgm:presLayoutVars>
      </dgm:prSet>
      <dgm:spPr/>
    </dgm:pt>
    <dgm:pt modelId="{7947845E-0824-403E-9950-10117AE62F6E}" type="pres">
      <dgm:prSet presAssocID="{18CD9A19-4D8A-4716-96E9-9345BAFA5EEE}" presName="rootConnector" presStyleLbl="node2" presStyleIdx="1" presStyleCnt="3"/>
      <dgm:spPr/>
    </dgm:pt>
    <dgm:pt modelId="{6B58D600-0718-4DCC-B1DA-18253C0AA4B3}" type="pres">
      <dgm:prSet presAssocID="{18CD9A19-4D8A-4716-96E9-9345BAFA5EEE}" presName="hierChild4" presStyleCnt="0"/>
      <dgm:spPr/>
    </dgm:pt>
    <dgm:pt modelId="{64D66F29-F7DF-45B4-BBAD-CB831B068A9C}" type="pres">
      <dgm:prSet presAssocID="{18CD9A19-4D8A-4716-96E9-9345BAFA5EEE}" presName="hierChild5" presStyleCnt="0"/>
      <dgm:spPr/>
    </dgm:pt>
    <dgm:pt modelId="{6DBE5E50-245B-4D19-B852-7D38AC06459A}" type="pres">
      <dgm:prSet presAssocID="{6A433EC5-06D4-46B2-B3D5-0057A964E3F9}" presName="Name111" presStyleLbl="parChTrans1D3" presStyleIdx="0" presStyleCnt="6"/>
      <dgm:spPr/>
    </dgm:pt>
    <dgm:pt modelId="{9D28DD9D-4F8B-49D2-8CCC-4F9200A17341}" type="pres">
      <dgm:prSet presAssocID="{1EC745BF-F28B-44B4-A8F3-FE1BBD493189}" presName="hierRoot3" presStyleCnt="0">
        <dgm:presLayoutVars>
          <dgm:hierBranch val="init"/>
        </dgm:presLayoutVars>
      </dgm:prSet>
      <dgm:spPr/>
    </dgm:pt>
    <dgm:pt modelId="{3D98D9A6-04F9-47D1-81C8-37279C35FC4A}" type="pres">
      <dgm:prSet presAssocID="{1EC745BF-F28B-44B4-A8F3-FE1BBD493189}" presName="rootComposite3" presStyleCnt="0"/>
      <dgm:spPr/>
    </dgm:pt>
    <dgm:pt modelId="{2F90B361-1303-4567-BB44-5972A3AB0654}" type="pres">
      <dgm:prSet presAssocID="{1EC745BF-F28B-44B4-A8F3-FE1BBD493189}" presName="rootText3" presStyleLbl="asst2" presStyleIdx="0" presStyleCnt="6">
        <dgm:presLayoutVars>
          <dgm:chPref val="3"/>
        </dgm:presLayoutVars>
      </dgm:prSet>
      <dgm:spPr/>
    </dgm:pt>
    <dgm:pt modelId="{48325690-8C7C-4817-9932-0DB676442F0F}" type="pres">
      <dgm:prSet presAssocID="{1EC745BF-F28B-44B4-A8F3-FE1BBD493189}" presName="rootConnector3" presStyleLbl="asst2" presStyleIdx="0" presStyleCnt="6"/>
      <dgm:spPr/>
    </dgm:pt>
    <dgm:pt modelId="{FE42DD4D-446C-409E-8EB6-CC4A246A960E}" type="pres">
      <dgm:prSet presAssocID="{1EC745BF-F28B-44B4-A8F3-FE1BBD493189}" presName="hierChild6" presStyleCnt="0"/>
      <dgm:spPr/>
    </dgm:pt>
    <dgm:pt modelId="{3EB71171-3EC6-4D04-8BA0-BF74141CC33F}" type="pres">
      <dgm:prSet presAssocID="{1EC745BF-F28B-44B4-A8F3-FE1BBD493189}" presName="hierChild7" presStyleCnt="0"/>
      <dgm:spPr/>
    </dgm:pt>
    <dgm:pt modelId="{B9A52936-27E6-45FF-95CC-00BE1D5CF18E}" type="pres">
      <dgm:prSet presAssocID="{BC295555-3004-4736-965A-57F3C012A5B5}" presName="Name111" presStyleLbl="parChTrans1D3" presStyleIdx="1" presStyleCnt="6"/>
      <dgm:spPr/>
    </dgm:pt>
    <dgm:pt modelId="{11BF6BE5-C854-4AFE-9DB5-D833E90F379F}" type="pres">
      <dgm:prSet presAssocID="{FED3EBB9-24BF-428C-AE94-573399E883C0}" presName="hierRoot3" presStyleCnt="0">
        <dgm:presLayoutVars>
          <dgm:hierBranch val="init"/>
        </dgm:presLayoutVars>
      </dgm:prSet>
      <dgm:spPr/>
    </dgm:pt>
    <dgm:pt modelId="{AB1EC185-C1DF-4361-9B03-9C19A5E5862C}" type="pres">
      <dgm:prSet presAssocID="{FED3EBB9-24BF-428C-AE94-573399E883C0}" presName="rootComposite3" presStyleCnt="0"/>
      <dgm:spPr/>
    </dgm:pt>
    <dgm:pt modelId="{46DB3028-B626-4ED2-8A09-580A65DA85C6}" type="pres">
      <dgm:prSet presAssocID="{FED3EBB9-24BF-428C-AE94-573399E883C0}" presName="rootText3" presStyleLbl="asst2" presStyleIdx="1" presStyleCnt="6">
        <dgm:presLayoutVars>
          <dgm:chPref val="3"/>
        </dgm:presLayoutVars>
      </dgm:prSet>
      <dgm:spPr/>
    </dgm:pt>
    <dgm:pt modelId="{09914E8B-3DC2-4399-B9C8-2F8B8EBBAEC9}" type="pres">
      <dgm:prSet presAssocID="{FED3EBB9-24BF-428C-AE94-573399E883C0}" presName="rootConnector3" presStyleLbl="asst2" presStyleIdx="1" presStyleCnt="6"/>
      <dgm:spPr/>
    </dgm:pt>
    <dgm:pt modelId="{16762CEC-7FE7-4DD8-BF85-6E6CBBB62FB3}" type="pres">
      <dgm:prSet presAssocID="{FED3EBB9-24BF-428C-AE94-573399E883C0}" presName="hierChild6" presStyleCnt="0"/>
      <dgm:spPr/>
    </dgm:pt>
    <dgm:pt modelId="{88369392-D736-4625-B363-F514F0E23A0A}" type="pres">
      <dgm:prSet presAssocID="{FED3EBB9-24BF-428C-AE94-573399E883C0}" presName="hierChild7" presStyleCnt="0"/>
      <dgm:spPr/>
    </dgm:pt>
    <dgm:pt modelId="{CC969040-8675-4F28-8A02-C7B52E225EB6}" type="pres">
      <dgm:prSet presAssocID="{1DD5C3D6-91F9-40FC-AFBD-ABB36A3C60D1}" presName="Name111" presStyleLbl="parChTrans1D3" presStyleIdx="2" presStyleCnt="6"/>
      <dgm:spPr/>
    </dgm:pt>
    <dgm:pt modelId="{C301F041-1368-4E38-B67F-9ABAEE408A10}" type="pres">
      <dgm:prSet presAssocID="{18E210B1-2771-4C4E-B83F-918FF0A4E98F}" presName="hierRoot3" presStyleCnt="0">
        <dgm:presLayoutVars>
          <dgm:hierBranch val="init"/>
        </dgm:presLayoutVars>
      </dgm:prSet>
      <dgm:spPr/>
    </dgm:pt>
    <dgm:pt modelId="{63A5C7FA-506E-40E9-8260-567E62FE1C4F}" type="pres">
      <dgm:prSet presAssocID="{18E210B1-2771-4C4E-B83F-918FF0A4E98F}" presName="rootComposite3" presStyleCnt="0"/>
      <dgm:spPr/>
    </dgm:pt>
    <dgm:pt modelId="{59F188A4-53B1-439E-913B-4D5E38C88B00}" type="pres">
      <dgm:prSet presAssocID="{18E210B1-2771-4C4E-B83F-918FF0A4E98F}" presName="rootText3" presStyleLbl="asst2" presStyleIdx="2" presStyleCnt="6">
        <dgm:presLayoutVars>
          <dgm:chPref val="3"/>
        </dgm:presLayoutVars>
      </dgm:prSet>
      <dgm:spPr/>
    </dgm:pt>
    <dgm:pt modelId="{B495B223-E357-4E51-9F63-48204D661FEF}" type="pres">
      <dgm:prSet presAssocID="{18E210B1-2771-4C4E-B83F-918FF0A4E98F}" presName="rootConnector3" presStyleLbl="asst2" presStyleIdx="2" presStyleCnt="6"/>
      <dgm:spPr/>
    </dgm:pt>
    <dgm:pt modelId="{F068AFBB-F5F5-49B0-ABB5-F1FC9A7FDF4B}" type="pres">
      <dgm:prSet presAssocID="{18E210B1-2771-4C4E-B83F-918FF0A4E98F}" presName="hierChild6" presStyleCnt="0"/>
      <dgm:spPr/>
    </dgm:pt>
    <dgm:pt modelId="{0DD2A08D-92B4-4AF0-A87E-57C18E14973A}" type="pres">
      <dgm:prSet presAssocID="{18E210B1-2771-4C4E-B83F-918FF0A4E98F}" presName="hierChild7" presStyleCnt="0"/>
      <dgm:spPr/>
    </dgm:pt>
    <dgm:pt modelId="{F3A90515-9157-4636-B344-20BB3E6B89C3}" type="pres">
      <dgm:prSet presAssocID="{4AE5E641-41EB-4985-9427-DB06DE3127D0}" presName="Name37" presStyleLbl="parChTrans1D2" presStyleIdx="2" presStyleCnt="4"/>
      <dgm:spPr/>
    </dgm:pt>
    <dgm:pt modelId="{01D0FA23-C181-4EE1-AE9E-E824FB8E7738}" type="pres">
      <dgm:prSet presAssocID="{C9940E4B-AEFA-4927-B9C9-D82F6DA13DB6}" presName="hierRoot2" presStyleCnt="0">
        <dgm:presLayoutVars>
          <dgm:hierBranch val="init"/>
        </dgm:presLayoutVars>
      </dgm:prSet>
      <dgm:spPr/>
    </dgm:pt>
    <dgm:pt modelId="{33C6CBFA-FC0F-4267-954A-424B8E2E9381}" type="pres">
      <dgm:prSet presAssocID="{C9940E4B-AEFA-4927-B9C9-D82F6DA13DB6}" presName="rootComposite" presStyleCnt="0"/>
      <dgm:spPr/>
    </dgm:pt>
    <dgm:pt modelId="{33925127-7828-4929-AA78-0646D5E038AE}" type="pres">
      <dgm:prSet presAssocID="{C9940E4B-AEFA-4927-B9C9-D82F6DA13DB6}" presName="rootText" presStyleLbl="node2" presStyleIdx="2" presStyleCnt="3">
        <dgm:presLayoutVars>
          <dgm:chPref val="3"/>
        </dgm:presLayoutVars>
      </dgm:prSet>
      <dgm:spPr/>
    </dgm:pt>
    <dgm:pt modelId="{DF87A191-8DB8-4B96-B0FE-E7D94E739169}" type="pres">
      <dgm:prSet presAssocID="{C9940E4B-AEFA-4927-B9C9-D82F6DA13DB6}" presName="rootConnector" presStyleLbl="node2" presStyleIdx="2" presStyleCnt="3"/>
      <dgm:spPr/>
    </dgm:pt>
    <dgm:pt modelId="{2795A01B-7E8E-4838-8ADF-901648A1EF53}" type="pres">
      <dgm:prSet presAssocID="{C9940E4B-AEFA-4927-B9C9-D82F6DA13DB6}" presName="hierChild4" presStyleCnt="0"/>
      <dgm:spPr/>
    </dgm:pt>
    <dgm:pt modelId="{A8B96085-C5ED-40E2-ABB8-4DA99BBE47E6}" type="pres">
      <dgm:prSet presAssocID="{C9940E4B-AEFA-4927-B9C9-D82F6DA13DB6}" presName="hierChild5" presStyleCnt="0"/>
      <dgm:spPr/>
    </dgm:pt>
    <dgm:pt modelId="{407F0945-C965-43D7-984D-7E61E3791251}" type="pres">
      <dgm:prSet presAssocID="{D0FE2453-0AAC-42C4-A623-C03C21A0C694}" presName="Name111" presStyleLbl="parChTrans1D3" presStyleIdx="3" presStyleCnt="6"/>
      <dgm:spPr/>
    </dgm:pt>
    <dgm:pt modelId="{79DC7B42-675B-4624-9B07-34DF22E4B773}" type="pres">
      <dgm:prSet presAssocID="{2C7F3493-EC45-4E16-AA71-0DCC1CE8530F}" presName="hierRoot3" presStyleCnt="0">
        <dgm:presLayoutVars>
          <dgm:hierBranch val="init"/>
        </dgm:presLayoutVars>
      </dgm:prSet>
      <dgm:spPr/>
    </dgm:pt>
    <dgm:pt modelId="{4025B1B1-606E-43A8-8469-1309A8557A8D}" type="pres">
      <dgm:prSet presAssocID="{2C7F3493-EC45-4E16-AA71-0DCC1CE8530F}" presName="rootComposite3" presStyleCnt="0"/>
      <dgm:spPr/>
    </dgm:pt>
    <dgm:pt modelId="{2641D74C-9D78-4A00-878F-80A99220355A}" type="pres">
      <dgm:prSet presAssocID="{2C7F3493-EC45-4E16-AA71-0DCC1CE8530F}" presName="rootText3" presStyleLbl="asst2" presStyleIdx="3" presStyleCnt="6">
        <dgm:presLayoutVars>
          <dgm:chPref val="3"/>
        </dgm:presLayoutVars>
      </dgm:prSet>
      <dgm:spPr/>
    </dgm:pt>
    <dgm:pt modelId="{27B7DC1F-0BCE-441B-BF4A-546C7B7F5FB5}" type="pres">
      <dgm:prSet presAssocID="{2C7F3493-EC45-4E16-AA71-0DCC1CE8530F}" presName="rootConnector3" presStyleLbl="asst2" presStyleIdx="3" presStyleCnt="6"/>
      <dgm:spPr/>
    </dgm:pt>
    <dgm:pt modelId="{0085EB04-FF71-4247-A690-94066F20526D}" type="pres">
      <dgm:prSet presAssocID="{2C7F3493-EC45-4E16-AA71-0DCC1CE8530F}" presName="hierChild6" presStyleCnt="0"/>
      <dgm:spPr/>
    </dgm:pt>
    <dgm:pt modelId="{2A220C8E-2F58-4ABD-9D14-3132F7D0C4B3}" type="pres">
      <dgm:prSet presAssocID="{2C7F3493-EC45-4E16-AA71-0DCC1CE8530F}" presName="hierChild7" presStyleCnt="0"/>
      <dgm:spPr/>
    </dgm:pt>
    <dgm:pt modelId="{AD07827F-6FB5-4008-8BC7-B7E652A60384}" type="pres">
      <dgm:prSet presAssocID="{F09A1C83-4DB5-4546-B4F6-4464A49EB1BA}" presName="Name111" presStyleLbl="parChTrans1D3" presStyleIdx="4" presStyleCnt="6"/>
      <dgm:spPr/>
    </dgm:pt>
    <dgm:pt modelId="{47E810DE-9A97-4086-80F3-1331695D44FE}" type="pres">
      <dgm:prSet presAssocID="{DF37D1E3-781E-46B4-B459-839A363A66C5}" presName="hierRoot3" presStyleCnt="0">
        <dgm:presLayoutVars>
          <dgm:hierBranch val="init"/>
        </dgm:presLayoutVars>
      </dgm:prSet>
      <dgm:spPr/>
    </dgm:pt>
    <dgm:pt modelId="{13EB339C-1D5D-4672-A1AA-C8629221A2C4}" type="pres">
      <dgm:prSet presAssocID="{DF37D1E3-781E-46B4-B459-839A363A66C5}" presName="rootComposite3" presStyleCnt="0"/>
      <dgm:spPr/>
    </dgm:pt>
    <dgm:pt modelId="{92235669-A763-451D-A045-53F8857AF934}" type="pres">
      <dgm:prSet presAssocID="{DF37D1E3-781E-46B4-B459-839A363A66C5}" presName="rootText3" presStyleLbl="asst2" presStyleIdx="4" presStyleCnt="6">
        <dgm:presLayoutVars>
          <dgm:chPref val="3"/>
        </dgm:presLayoutVars>
      </dgm:prSet>
      <dgm:spPr/>
    </dgm:pt>
    <dgm:pt modelId="{5FAA0A17-76EB-4E90-91AF-236BA4B30BD7}" type="pres">
      <dgm:prSet presAssocID="{DF37D1E3-781E-46B4-B459-839A363A66C5}" presName="rootConnector3" presStyleLbl="asst2" presStyleIdx="4" presStyleCnt="6"/>
      <dgm:spPr/>
    </dgm:pt>
    <dgm:pt modelId="{E6DF1C9F-827A-4532-9DC3-7CA837EF422C}" type="pres">
      <dgm:prSet presAssocID="{DF37D1E3-781E-46B4-B459-839A363A66C5}" presName="hierChild6" presStyleCnt="0"/>
      <dgm:spPr/>
    </dgm:pt>
    <dgm:pt modelId="{731AEB3C-7F01-4179-8785-8BBCCCC9377D}" type="pres">
      <dgm:prSet presAssocID="{DF37D1E3-781E-46B4-B459-839A363A66C5}" presName="hierChild7" presStyleCnt="0"/>
      <dgm:spPr/>
    </dgm:pt>
    <dgm:pt modelId="{65B2FD3D-FBFA-4185-A2CB-5D393C4AAA39}" type="pres">
      <dgm:prSet presAssocID="{153F1A36-FF91-4836-A85A-23F02A9263BB}" presName="Name111" presStyleLbl="parChTrans1D3" presStyleIdx="5" presStyleCnt="6"/>
      <dgm:spPr/>
    </dgm:pt>
    <dgm:pt modelId="{2DE9457B-BC51-4E76-A36D-B0183C26B8A1}" type="pres">
      <dgm:prSet presAssocID="{85078C0C-3242-423D-9364-D8ACEE852CE4}" presName="hierRoot3" presStyleCnt="0">
        <dgm:presLayoutVars>
          <dgm:hierBranch val="init"/>
        </dgm:presLayoutVars>
      </dgm:prSet>
      <dgm:spPr/>
    </dgm:pt>
    <dgm:pt modelId="{6BC68C17-6735-46BD-B30B-AE25F796DA7A}" type="pres">
      <dgm:prSet presAssocID="{85078C0C-3242-423D-9364-D8ACEE852CE4}" presName="rootComposite3" presStyleCnt="0"/>
      <dgm:spPr/>
    </dgm:pt>
    <dgm:pt modelId="{4C6B6068-10FF-41D6-9BDC-6A3FC3171DDB}" type="pres">
      <dgm:prSet presAssocID="{85078C0C-3242-423D-9364-D8ACEE852CE4}" presName="rootText3" presStyleLbl="asst2" presStyleIdx="5" presStyleCnt="6">
        <dgm:presLayoutVars>
          <dgm:chPref val="3"/>
        </dgm:presLayoutVars>
      </dgm:prSet>
      <dgm:spPr/>
    </dgm:pt>
    <dgm:pt modelId="{69442E30-B8DF-4AD2-BE86-3D3A3729827B}" type="pres">
      <dgm:prSet presAssocID="{85078C0C-3242-423D-9364-D8ACEE852CE4}" presName="rootConnector3" presStyleLbl="asst2" presStyleIdx="5" presStyleCnt="6"/>
      <dgm:spPr/>
    </dgm:pt>
    <dgm:pt modelId="{0160A386-9B84-4013-8E6A-F9C984DF0132}" type="pres">
      <dgm:prSet presAssocID="{85078C0C-3242-423D-9364-D8ACEE852CE4}" presName="hierChild6" presStyleCnt="0"/>
      <dgm:spPr/>
    </dgm:pt>
    <dgm:pt modelId="{F89DB2B9-6144-4395-A4C2-7C21A0C0254B}" type="pres">
      <dgm:prSet presAssocID="{85078C0C-3242-423D-9364-D8ACEE852CE4}" presName="hierChild7" presStyleCnt="0"/>
      <dgm:spPr/>
    </dgm:pt>
    <dgm:pt modelId="{4EE329E5-968B-48F7-B70C-C2B6F3574CA7}" type="pres">
      <dgm:prSet presAssocID="{3B61FB29-A847-45A1-8E50-F5D454785B36}" presName="hierChild3" presStyleCnt="0"/>
      <dgm:spPr/>
    </dgm:pt>
    <dgm:pt modelId="{F0E0C719-F54D-41E2-A098-4E6BAFD90CEF}" type="pres">
      <dgm:prSet presAssocID="{9DD48BC3-F580-4FBE-A8FB-9AD38FDB6501}" presName="Name111" presStyleLbl="parChTrans1D2" presStyleIdx="3" presStyleCnt="4"/>
      <dgm:spPr/>
    </dgm:pt>
    <dgm:pt modelId="{07A9EE28-A5C3-46E9-9F5E-E28681DF569D}" type="pres">
      <dgm:prSet presAssocID="{5C8E5CD6-22F3-41B4-8E7B-C3CA79181C22}" presName="hierRoot3" presStyleCnt="0">
        <dgm:presLayoutVars>
          <dgm:hierBranch val="init"/>
        </dgm:presLayoutVars>
      </dgm:prSet>
      <dgm:spPr/>
    </dgm:pt>
    <dgm:pt modelId="{6A4F4D3E-D756-41C3-ABC3-D2154917E7B0}" type="pres">
      <dgm:prSet presAssocID="{5C8E5CD6-22F3-41B4-8E7B-C3CA79181C22}" presName="rootComposite3" presStyleCnt="0"/>
      <dgm:spPr/>
    </dgm:pt>
    <dgm:pt modelId="{B4FB1753-F163-4608-AFEA-FE402E1F067B}" type="pres">
      <dgm:prSet presAssocID="{5C8E5CD6-22F3-41B4-8E7B-C3CA79181C22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52C9212D-07A7-4E1A-8FD3-E3B86597E561}" type="pres">
      <dgm:prSet presAssocID="{5C8E5CD6-22F3-41B4-8E7B-C3CA79181C22}" presName="rootConnector3" presStyleLbl="asst1" presStyleIdx="0" presStyleCnt="1"/>
      <dgm:spPr/>
    </dgm:pt>
    <dgm:pt modelId="{97E0C6A1-458B-4698-A534-48B8F814AC6B}" type="pres">
      <dgm:prSet presAssocID="{5C8E5CD6-22F3-41B4-8E7B-C3CA79181C22}" presName="hierChild6" presStyleCnt="0"/>
      <dgm:spPr/>
    </dgm:pt>
    <dgm:pt modelId="{BF0A80A0-7CF7-44CC-A0F4-39D52B16D4C9}" type="pres">
      <dgm:prSet presAssocID="{5C8E5CD6-22F3-41B4-8E7B-C3CA79181C22}" presName="hierChild7" presStyleCnt="0"/>
      <dgm:spPr/>
    </dgm:pt>
  </dgm:ptLst>
  <dgm:cxnLst>
    <dgm:cxn modelId="{81703F09-992B-4FD2-B338-6B2DD4321ACF}" srcId="{C9940E4B-AEFA-4927-B9C9-D82F6DA13DB6}" destId="{85078C0C-3242-423D-9364-D8ACEE852CE4}" srcOrd="2" destOrd="0" parTransId="{153F1A36-FF91-4836-A85A-23F02A9263BB}" sibTransId="{94B59550-D5F4-4FE8-AA8D-FA83A9D553E0}"/>
    <dgm:cxn modelId="{2971F00B-FEC5-4961-89CD-297142399C22}" srcId="{3B61FB29-A847-45A1-8E50-F5D454785B36}" destId="{E518EED6-40C2-4FBF-9730-E636F98A0B0B}" srcOrd="0" destOrd="0" parTransId="{9202CFE9-999A-497A-9ABC-B0B0B394CF0E}" sibTransId="{A630E5CE-7570-44F2-A555-AC2CDAA377FE}"/>
    <dgm:cxn modelId="{15223D0D-2DD9-492A-8AFD-B440019F7289}" type="presOf" srcId="{18CD9A19-4D8A-4716-96E9-9345BAFA5EEE}" destId="{D8EC3986-9394-4D6B-8455-21E401AA4205}" srcOrd="0" destOrd="0" presId="urn:microsoft.com/office/officeart/2005/8/layout/orgChart1"/>
    <dgm:cxn modelId="{0794BC10-1DC6-48A5-A4F1-79E800FCD31C}" srcId="{3B61FB29-A847-45A1-8E50-F5D454785B36}" destId="{5C8E5CD6-22F3-41B4-8E7B-C3CA79181C22}" srcOrd="3" destOrd="0" parTransId="{9DD48BC3-F580-4FBE-A8FB-9AD38FDB6501}" sibTransId="{A2FA459D-1F81-445D-999A-73B67AA2C5B3}"/>
    <dgm:cxn modelId="{0016EC1B-56BB-4703-877E-D98010E4159C}" type="presOf" srcId="{1EC745BF-F28B-44B4-A8F3-FE1BBD493189}" destId="{48325690-8C7C-4817-9932-0DB676442F0F}" srcOrd="1" destOrd="0" presId="urn:microsoft.com/office/officeart/2005/8/layout/orgChart1"/>
    <dgm:cxn modelId="{A745741C-20D5-41A6-81DC-C42CCFACF2C4}" type="presOf" srcId="{3B61FB29-A847-45A1-8E50-F5D454785B36}" destId="{9CCCC9E1-DEAA-4871-ACD0-EF52789AF5B5}" srcOrd="1" destOrd="0" presId="urn:microsoft.com/office/officeart/2005/8/layout/orgChart1"/>
    <dgm:cxn modelId="{11E5AB1C-9C2A-4EB2-90E7-40C8AF5E339C}" type="presOf" srcId="{4AE5E641-41EB-4985-9427-DB06DE3127D0}" destId="{F3A90515-9157-4636-B344-20BB3E6B89C3}" srcOrd="0" destOrd="0" presId="urn:microsoft.com/office/officeart/2005/8/layout/orgChart1"/>
    <dgm:cxn modelId="{924F2F26-B532-405B-833B-15B44B7B7B93}" type="presOf" srcId="{85078C0C-3242-423D-9364-D8ACEE852CE4}" destId="{69442E30-B8DF-4AD2-BE86-3D3A3729827B}" srcOrd="1" destOrd="0" presId="urn:microsoft.com/office/officeart/2005/8/layout/orgChart1"/>
    <dgm:cxn modelId="{6CB5062C-FF04-4B16-9AB1-B7B5469A29A2}" type="presOf" srcId="{153F1A36-FF91-4836-A85A-23F02A9263BB}" destId="{65B2FD3D-FBFA-4185-A2CB-5D393C4AAA39}" srcOrd="0" destOrd="0" presId="urn:microsoft.com/office/officeart/2005/8/layout/orgChart1"/>
    <dgm:cxn modelId="{B34EF32C-DB6D-4101-8C63-24D88D1E73EB}" type="presOf" srcId="{9202CFE9-999A-497A-9ABC-B0B0B394CF0E}" destId="{F86746D1-E4C5-4463-8438-9D0BF2D943B9}" srcOrd="0" destOrd="0" presId="urn:microsoft.com/office/officeart/2005/8/layout/orgChart1"/>
    <dgm:cxn modelId="{6782F62F-E669-427E-A380-8780CD3E75F0}" type="presOf" srcId="{DF37D1E3-781E-46B4-B459-839A363A66C5}" destId="{5FAA0A17-76EB-4E90-91AF-236BA4B30BD7}" srcOrd="1" destOrd="0" presId="urn:microsoft.com/office/officeart/2005/8/layout/orgChart1"/>
    <dgm:cxn modelId="{7C020730-7940-40C2-AA35-E600F3FFB215}" type="presOf" srcId="{210AED42-6EE8-42D7-8BC2-B117ACF4D3F9}" destId="{1A4A2A53-A928-4FDF-B2C1-C984922EBAF5}" srcOrd="0" destOrd="0" presId="urn:microsoft.com/office/officeart/2005/8/layout/orgChart1"/>
    <dgm:cxn modelId="{27F9ED3B-EFC2-46A9-8F54-A65FBACA02EF}" type="presOf" srcId="{FED3EBB9-24BF-428C-AE94-573399E883C0}" destId="{09914E8B-3DC2-4399-B9C8-2F8B8EBBAEC9}" srcOrd="1" destOrd="0" presId="urn:microsoft.com/office/officeart/2005/8/layout/orgChart1"/>
    <dgm:cxn modelId="{E04FFD60-FE67-42BB-81F8-87CACC7C7B86}" type="presOf" srcId="{C9940E4B-AEFA-4927-B9C9-D82F6DA13DB6}" destId="{DF87A191-8DB8-4B96-B0FE-E7D94E739169}" srcOrd="1" destOrd="0" presId="urn:microsoft.com/office/officeart/2005/8/layout/orgChart1"/>
    <dgm:cxn modelId="{40BA3062-38CD-4778-A67C-1C745AF9186A}" type="presOf" srcId="{5C8E5CD6-22F3-41B4-8E7B-C3CA79181C22}" destId="{B4FB1753-F163-4608-AFEA-FE402E1F067B}" srcOrd="0" destOrd="0" presId="urn:microsoft.com/office/officeart/2005/8/layout/orgChart1"/>
    <dgm:cxn modelId="{581BAC63-A9DE-412D-880D-E6C2AA969BE6}" srcId="{18CD9A19-4D8A-4716-96E9-9345BAFA5EEE}" destId="{18E210B1-2771-4C4E-B83F-918FF0A4E98F}" srcOrd="2" destOrd="0" parTransId="{1DD5C3D6-91F9-40FC-AFBD-ABB36A3C60D1}" sibTransId="{68171CD7-AAC1-4075-9822-7E0F5B6E2A34}"/>
    <dgm:cxn modelId="{093FED69-AF72-4744-9614-DF8EE5307F6F}" srcId="{18CD9A19-4D8A-4716-96E9-9345BAFA5EEE}" destId="{FED3EBB9-24BF-428C-AE94-573399E883C0}" srcOrd="1" destOrd="0" parTransId="{BC295555-3004-4736-965A-57F3C012A5B5}" sibTransId="{0D098F47-C155-4468-AFED-822DED2DA506}"/>
    <dgm:cxn modelId="{7F7C0270-7EA7-4C88-A8C1-D31BE2E4E5F1}" type="presOf" srcId="{85078C0C-3242-423D-9364-D8ACEE852CE4}" destId="{4C6B6068-10FF-41D6-9BDC-6A3FC3171DDB}" srcOrd="0" destOrd="0" presId="urn:microsoft.com/office/officeart/2005/8/layout/orgChart1"/>
    <dgm:cxn modelId="{5D96A251-F673-4CED-AF08-3935AD28371D}" type="presOf" srcId="{E518EED6-40C2-4FBF-9730-E636F98A0B0B}" destId="{F4683478-EEE4-49AB-8862-4652497ABD8F}" srcOrd="0" destOrd="0" presId="urn:microsoft.com/office/officeart/2005/8/layout/orgChart1"/>
    <dgm:cxn modelId="{EE753254-D403-4226-9016-B57A10F29673}" srcId="{C9940E4B-AEFA-4927-B9C9-D82F6DA13DB6}" destId="{DF37D1E3-781E-46B4-B459-839A363A66C5}" srcOrd="1" destOrd="0" parTransId="{F09A1C83-4DB5-4546-B4F6-4464A49EB1BA}" sibTransId="{9A30A460-9126-4206-8C27-1EEFD5EBA5F5}"/>
    <dgm:cxn modelId="{D1EA3754-9CF9-48E2-816F-B984CD6A1818}" type="presOf" srcId="{F09A1C83-4DB5-4546-B4F6-4464A49EB1BA}" destId="{AD07827F-6FB5-4008-8BC7-B7E652A60384}" srcOrd="0" destOrd="0" presId="urn:microsoft.com/office/officeart/2005/8/layout/orgChart1"/>
    <dgm:cxn modelId="{0BBD4575-A94A-4165-B26D-427B1D44D1A7}" type="presOf" srcId="{18E210B1-2771-4C4E-B83F-918FF0A4E98F}" destId="{B495B223-E357-4E51-9F63-48204D661FEF}" srcOrd="1" destOrd="0" presId="urn:microsoft.com/office/officeart/2005/8/layout/orgChart1"/>
    <dgm:cxn modelId="{B55B5975-8004-4953-970B-0C56287C10F1}" type="presOf" srcId="{9DD48BC3-F580-4FBE-A8FB-9AD38FDB6501}" destId="{F0E0C719-F54D-41E2-A098-4E6BAFD90CEF}" srcOrd="0" destOrd="0" presId="urn:microsoft.com/office/officeart/2005/8/layout/orgChart1"/>
    <dgm:cxn modelId="{6F9D8B56-9299-45D8-A7FC-CB45D0E8CBF5}" type="presOf" srcId="{6A433EC5-06D4-46B2-B3D5-0057A964E3F9}" destId="{6DBE5E50-245B-4D19-B852-7D38AC06459A}" srcOrd="0" destOrd="0" presId="urn:microsoft.com/office/officeart/2005/8/layout/orgChart1"/>
    <dgm:cxn modelId="{0CA5E778-88A1-4B93-81C0-BCE3E412CEBB}" srcId="{18CD9A19-4D8A-4716-96E9-9345BAFA5EEE}" destId="{1EC745BF-F28B-44B4-A8F3-FE1BBD493189}" srcOrd="0" destOrd="0" parTransId="{6A433EC5-06D4-46B2-B3D5-0057A964E3F9}" sibTransId="{1F27C682-5649-4106-BB7B-607A5CD90CD7}"/>
    <dgm:cxn modelId="{0C6E7F7A-EF51-4089-8863-CA2DA589B8EE}" srcId="{3B61FB29-A847-45A1-8E50-F5D454785B36}" destId="{C9940E4B-AEFA-4927-B9C9-D82F6DA13DB6}" srcOrd="2" destOrd="0" parTransId="{4AE5E641-41EB-4985-9427-DB06DE3127D0}" sibTransId="{5993AB0B-546C-4346-916F-83F6397D66D4}"/>
    <dgm:cxn modelId="{0570437F-E020-455D-B575-4F7FC27B969F}" type="presOf" srcId="{FED3EBB9-24BF-428C-AE94-573399E883C0}" destId="{46DB3028-B626-4ED2-8A09-580A65DA85C6}" srcOrd="0" destOrd="0" presId="urn:microsoft.com/office/officeart/2005/8/layout/orgChart1"/>
    <dgm:cxn modelId="{E62A9B80-7D3C-44A0-9426-4DFDEBBA39A9}" type="presOf" srcId="{DF37D1E3-781E-46B4-B459-839A363A66C5}" destId="{92235669-A763-451D-A045-53F8857AF934}" srcOrd="0" destOrd="0" presId="urn:microsoft.com/office/officeart/2005/8/layout/orgChart1"/>
    <dgm:cxn modelId="{C5F86686-3C1D-4C6F-A1C7-393CB510B49F}" type="presOf" srcId="{1EC745BF-F28B-44B4-A8F3-FE1BBD493189}" destId="{2F90B361-1303-4567-BB44-5972A3AB0654}" srcOrd="0" destOrd="0" presId="urn:microsoft.com/office/officeart/2005/8/layout/orgChart1"/>
    <dgm:cxn modelId="{374E528F-5584-4F18-992F-E1E95617042C}" type="presOf" srcId="{5C8E5CD6-22F3-41B4-8E7B-C3CA79181C22}" destId="{52C9212D-07A7-4E1A-8FD3-E3B86597E561}" srcOrd="1" destOrd="0" presId="urn:microsoft.com/office/officeart/2005/8/layout/orgChart1"/>
    <dgm:cxn modelId="{A4A9D191-1A17-485D-9938-0112B73F8261}" type="presOf" srcId="{2C7F3493-EC45-4E16-AA71-0DCC1CE8530F}" destId="{27B7DC1F-0BCE-441B-BF4A-546C7B7F5FB5}" srcOrd="1" destOrd="0" presId="urn:microsoft.com/office/officeart/2005/8/layout/orgChart1"/>
    <dgm:cxn modelId="{980CC898-60BA-4C5C-96BC-3D768B8DBAE0}" type="presOf" srcId="{D0FE2453-0AAC-42C4-A623-C03C21A0C694}" destId="{407F0945-C965-43D7-984D-7E61E3791251}" srcOrd="0" destOrd="0" presId="urn:microsoft.com/office/officeart/2005/8/layout/orgChart1"/>
    <dgm:cxn modelId="{D5C1969C-0DDC-4042-8276-EE1C52C7C3EC}" srcId="{C9940E4B-AEFA-4927-B9C9-D82F6DA13DB6}" destId="{2C7F3493-EC45-4E16-AA71-0DCC1CE8530F}" srcOrd="0" destOrd="0" parTransId="{D0FE2453-0AAC-42C4-A623-C03C21A0C694}" sibTransId="{287656F3-42AF-4403-99C2-32B0A573AC67}"/>
    <dgm:cxn modelId="{2D5A24A3-9CDE-40C4-8515-CBE5826956A7}" type="presOf" srcId="{6F267800-E9DD-47F5-9E65-960CAEEB0676}" destId="{CA038100-D47A-4922-BBA0-A362605F1BBD}" srcOrd="0" destOrd="0" presId="urn:microsoft.com/office/officeart/2005/8/layout/orgChart1"/>
    <dgm:cxn modelId="{0C6C4DA3-9C05-4CB8-B86F-87FA4E2CF136}" type="presOf" srcId="{18CD9A19-4D8A-4716-96E9-9345BAFA5EEE}" destId="{7947845E-0824-403E-9950-10117AE62F6E}" srcOrd="1" destOrd="0" presId="urn:microsoft.com/office/officeart/2005/8/layout/orgChart1"/>
    <dgm:cxn modelId="{F6A270AB-FE2E-4F51-81E3-11F60051009D}" type="presOf" srcId="{E518EED6-40C2-4FBF-9730-E636F98A0B0B}" destId="{0C6842A6-E0C6-4EE9-96DD-63C964E4787F}" srcOrd="1" destOrd="0" presId="urn:microsoft.com/office/officeart/2005/8/layout/orgChart1"/>
    <dgm:cxn modelId="{BFF752B9-F7C2-4F01-AED3-D59368C4D644}" type="presOf" srcId="{1DD5C3D6-91F9-40FC-AFBD-ABB36A3C60D1}" destId="{CC969040-8675-4F28-8A02-C7B52E225EB6}" srcOrd="0" destOrd="0" presId="urn:microsoft.com/office/officeart/2005/8/layout/orgChart1"/>
    <dgm:cxn modelId="{5E299DBE-00B6-4CD6-BB96-5BEC678BC6D4}" type="presOf" srcId="{C9940E4B-AEFA-4927-B9C9-D82F6DA13DB6}" destId="{33925127-7828-4929-AA78-0646D5E038AE}" srcOrd="0" destOrd="0" presId="urn:microsoft.com/office/officeart/2005/8/layout/orgChart1"/>
    <dgm:cxn modelId="{3AF452D3-A65D-451C-9333-B87C9059F396}" srcId="{6F267800-E9DD-47F5-9E65-960CAEEB0676}" destId="{3B61FB29-A847-45A1-8E50-F5D454785B36}" srcOrd="0" destOrd="0" parTransId="{7855F8B7-1325-4F22-BCD9-6C3C4FFA5448}" sibTransId="{83BD6AE9-9365-427B-B72F-AE4BCEDEFF3A}"/>
    <dgm:cxn modelId="{16C82DD4-4291-4B52-A00D-579040840B87}" srcId="{3B61FB29-A847-45A1-8E50-F5D454785B36}" destId="{18CD9A19-4D8A-4716-96E9-9345BAFA5EEE}" srcOrd="1" destOrd="0" parTransId="{210AED42-6EE8-42D7-8BC2-B117ACF4D3F9}" sibTransId="{6703F959-7F5A-47D9-A20A-65C5579DFA61}"/>
    <dgm:cxn modelId="{C4045ED5-BDE6-4EB7-9455-6DB29F2C3623}" type="presOf" srcId="{18E210B1-2771-4C4E-B83F-918FF0A4E98F}" destId="{59F188A4-53B1-439E-913B-4D5E38C88B00}" srcOrd="0" destOrd="0" presId="urn:microsoft.com/office/officeart/2005/8/layout/orgChart1"/>
    <dgm:cxn modelId="{928525E8-FB26-4485-BC75-4533ADF33D19}" type="presOf" srcId="{2C7F3493-EC45-4E16-AA71-0DCC1CE8530F}" destId="{2641D74C-9D78-4A00-878F-80A99220355A}" srcOrd="0" destOrd="0" presId="urn:microsoft.com/office/officeart/2005/8/layout/orgChart1"/>
    <dgm:cxn modelId="{91D192FA-31F4-4BD5-AAD8-80D3ED8C5071}" type="presOf" srcId="{3B61FB29-A847-45A1-8E50-F5D454785B36}" destId="{11A7DD4B-35CB-4735-9C89-5B9797E892E7}" srcOrd="0" destOrd="0" presId="urn:microsoft.com/office/officeart/2005/8/layout/orgChart1"/>
    <dgm:cxn modelId="{D355A5FB-9D38-477A-B32F-4B06A9E397D8}" type="presOf" srcId="{BC295555-3004-4736-965A-57F3C012A5B5}" destId="{B9A52936-27E6-45FF-95CC-00BE1D5CF18E}" srcOrd="0" destOrd="0" presId="urn:microsoft.com/office/officeart/2005/8/layout/orgChart1"/>
    <dgm:cxn modelId="{12859D97-154A-4696-A238-5081983A7075}" type="presParOf" srcId="{CA038100-D47A-4922-BBA0-A362605F1BBD}" destId="{FDD3A802-CB3F-40DA-9ACE-9A9F200AD133}" srcOrd="0" destOrd="0" presId="urn:microsoft.com/office/officeart/2005/8/layout/orgChart1"/>
    <dgm:cxn modelId="{0177E981-E576-4692-89EC-ABE2313D5752}" type="presParOf" srcId="{FDD3A802-CB3F-40DA-9ACE-9A9F200AD133}" destId="{2241A810-DDBC-45B7-92EF-9C7C1710A247}" srcOrd="0" destOrd="0" presId="urn:microsoft.com/office/officeart/2005/8/layout/orgChart1"/>
    <dgm:cxn modelId="{548868D7-02EC-4079-AA04-1DF96CFC7598}" type="presParOf" srcId="{2241A810-DDBC-45B7-92EF-9C7C1710A247}" destId="{11A7DD4B-35CB-4735-9C89-5B9797E892E7}" srcOrd="0" destOrd="0" presId="urn:microsoft.com/office/officeart/2005/8/layout/orgChart1"/>
    <dgm:cxn modelId="{7750694C-FCE3-4A3B-82B4-5EC9F89C5898}" type="presParOf" srcId="{2241A810-DDBC-45B7-92EF-9C7C1710A247}" destId="{9CCCC9E1-DEAA-4871-ACD0-EF52789AF5B5}" srcOrd="1" destOrd="0" presId="urn:microsoft.com/office/officeart/2005/8/layout/orgChart1"/>
    <dgm:cxn modelId="{E32EBEA5-E208-4EFE-848F-EE9DA0781213}" type="presParOf" srcId="{FDD3A802-CB3F-40DA-9ACE-9A9F200AD133}" destId="{102DA37E-F6EC-4AA4-9B8B-FBB449E5F93C}" srcOrd="1" destOrd="0" presId="urn:microsoft.com/office/officeart/2005/8/layout/orgChart1"/>
    <dgm:cxn modelId="{406B2DCC-98DA-4EDC-8684-7B36F31328E9}" type="presParOf" srcId="{102DA37E-F6EC-4AA4-9B8B-FBB449E5F93C}" destId="{F86746D1-E4C5-4463-8438-9D0BF2D943B9}" srcOrd="0" destOrd="0" presId="urn:microsoft.com/office/officeart/2005/8/layout/orgChart1"/>
    <dgm:cxn modelId="{744D916C-A932-4327-8830-B75AA9F96722}" type="presParOf" srcId="{102DA37E-F6EC-4AA4-9B8B-FBB449E5F93C}" destId="{540B1980-67B0-4B44-AC96-5D132D060EFD}" srcOrd="1" destOrd="0" presId="urn:microsoft.com/office/officeart/2005/8/layout/orgChart1"/>
    <dgm:cxn modelId="{425A6DAB-0C55-470D-BA9A-A29A9C902BC6}" type="presParOf" srcId="{540B1980-67B0-4B44-AC96-5D132D060EFD}" destId="{88214A22-7291-441A-A26A-9C33562DB02C}" srcOrd="0" destOrd="0" presId="urn:microsoft.com/office/officeart/2005/8/layout/orgChart1"/>
    <dgm:cxn modelId="{A0A1D3CC-A3A4-4FCC-9D36-9B32FDECD2BC}" type="presParOf" srcId="{88214A22-7291-441A-A26A-9C33562DB02C}" destId="{F4683478-EEE4-49AB-8862-4652497ABD8F}" srcOrd="0" destOrd="0" presId="urn:microsoft.com/office/officeart/2005/8/layout/orgChart1"/>
    <dgm:cxn modelId="{006A4C45-2E8C-462E-A697-DFBEDFE85B2B}" type="presParOf" srcId="{88214A22-7291-441A-A26A-9C33562DB02C}" destId="{0C6842A6-E0C6-4EE9-96DD-63C964E4787F}" srcOrd="1" destOrd="0" presId="urn:microsoft.com/office/officeart/2005/8/layout/orgChart1"/>
    <dgm:cxn modelId="{E29E7AC6-484E-48E3-B6D2-8A075C944B4C}" type="presParOf" srcId="{540B1980-67B0-4B44-AC96-5D132D060EFD}" destId="{83BE71E8-43FB-45D9-83A1-A0904555EBAE}" srcOrd="1" destOrd="0" presId="urn:microsoft.com/office/officeart/2005/8/layout/orgChart1"/>
    <dgm:cxn modelId="{D77AC32C-BA26-48ED-A293-B1EA62240247}" type="presParOf" srcId="{540B1980-67B0-4B44-AC96-5D132D060EFD}" destId="{6570FEFC-C95C-4C76-B182-A1DFAD87FFB1}" srcOrd="2" destOrd="0" presId="urn:microsoft.com/office/officeart/2005/8/layout/orgChart1"/>
    <dgm:cxn modelId="{2F180E34-EAD4-4D96-A8CD-C14381495338}" type="presParOf" srcId="{102DA37E-F6EC-4AA4-9B8B-FBB449E5F93C}" destId="{1A4A2A53-A928-4FDF-B2C1-C984922EBAF5}" srcOrd="2" destOrd="0" presId="urn:microsoft.com/office/officeart/2005/8/layout/orgChart1"/>
    <dgm:cxn modelId="{AA8C015A-AE08-4021-8222-B69062820891}" type="presParOf" srcId="{102DA37E-F6EC-4AA4-9B8B-FBB449E5F93C}" destId="{0527FFA9-619A-4114-9014-3145B1454ACA}" srcOrd="3" destOrd="0" presId="urn:microsoft.com/office/officeart/2005/8/layout/orgChart1"/>
    <dgm:cxn modelId="{2DD7ECC7-8F54-4217-B784-0B44EB8D587E}" type="presParOf" srcId="{0527FFA9-619A-4114-9014-3145B1454ACA}" destId="{DEE7DEC2-EC44-4404-A73E-AABEEB957E1A}" srcOrd="0" destOrd="0" presId="urn:microsoft.com/office/officeart/2005/8/layout/orgChart1"/>
    <dgm:cxn modelId="{5C5030E6-CF5A-4497-B1FA-7511141106B7}" type="presParOf" srcId="{DEE7DEC2-EC44-4404-A73E-AABEEB957E1A}" destId="{D8EC3986-9394-4D6B-8455-21E401AA4205}" srcOrd="0" destOrd="0" presId="urn:microsoft.com/office/officeart/2005/8/layout/orgChart1"/>
    <dgm:cxn modelId="{041FB398-0A80-400F-8B2B-98E03683092B}" type="presParOf" srcId="{DEE7DEC2-EC44-4404-A73E-AABEEB957E1A}" destId="{7947845E-0824-403E-9950-10117AE62F6E}" srcOrd="1" destOrd="0" presId="urn:microsoft.com/office/officeart/2005/8/layout/orgChart1"/>
    <dgm:cxn modelId="{A2513949-3698-44E3-84E5-3FA143300398}" type="presParOf" srcId="{0527FFA9-619A-4114-9014-3145B1454ACA}" destId="{6B58D600-0718-4DCC-B1DA-18253C0AA4B3}" srcOrd="1" destOrd="0" presId="urn:microsoft.com/office/officeart/2005/8/layout/orgChart1"/>
    <dgm:cxn modelId="{45CB71B3-7553-47B9-9B5D-07A1D96E60F1}" type="presParOf" srcId="{0527FFA9-619A-4114-9014-3145B1454ACA}" destId="{64D66F29-F7DF-45B4-BBAD-CB831B068A9C}" srcOrd="2" destOrd="0" presId="urn:microsoft.com/office/officeart/2005/8/layout/orgChart1"/>
    <dgm:cxn modelId="{4B3C7919-C4EB-4A53-9911-D41C83F8F144}" type="presParOf" srcId="{64D66F29-F7DF-45B4-BBAD-CB831B068A9C}" destId="{6DBE5E50-245B-4D19-B852-7D38AC06459A}" srcOrd="0" destOrd="0" presId="urn:microsoft.com/office/officeart/2005/8/layout/orgChart1"/>
    <dgm:cxn modelId="{9B02E6D0-DE1E-485F-B96E-87DD30BC4E15}" type="presParOf" srcId="{64D66F29-F7DF-45B4-BBAD-CB831B068A9C}" destId="{9D28DD9D-4F8B-49D2-8CCC-4F9200A17341}" srcOrd="1" destOrd="0" presId="urn:microsoft.com/office/officeart/2005/8/layout/orgChart1"/>
    <dgm:cxn modelId="{98C59B8A-BE26-4BB1-B61D-3A4AB675BD51}" type="presParOf" srcId="{9D28DD9D-4F8B-49D2-8CCC-4F9200A17341}" destId="{3D98D9A6-04F9-47D1-81C8-37279C35FC4A}" srcOrd="0" destOrd="0" presId="urn:microsoft.com/office/officeart/2005/8/layout/orgChart1"/>
    <dgm:cxn modelId="{8018F2D5-32F1-45D7-B84F-22F05655FF63}" type="presParOf" srcId="{3D98D9A6-04F9-47D1-81C8-37279C35FC4A}" destId="{2F90B361-1303-4567-BB44-5972A3AB0654}" srcOrd="0" destOrd="0" presId="urn:microsoft.com/office/officeart/2005/8/layout/orgChart1"/>
    <dgm:cxn modelId="{CE5C1417-A1A7-46B0-95C6-4D91B22CC7A8}" type="presParOf" srcId="{3D98D9A6-04F9-47D1-81C8-37279C35FC4A}" destId="{48325690-8C7C-4817-9932-0DB676442F0F}" srcOrd="1" destOrd="0" presId="urn:microsoft.com/office/officeart/2005/8/layout/orgChart1"/>
    <dgm:cxn modelId="{DD13BA7D-7FE5-4EE5-97F2-219EF5EB9694}" type="presParOf" srcId="{9D28DD9D-4F8B-49D2-8CCC-4F9200A17341}" destId="{FE42DD4D-446C-409E-8EB6-CC4A246A960E}" srcOrd="1" destOrd="0" presId="urn:microsoft.com/office/officeart/2005/8/layout/orgChart1"/>
    <dgm:cxn modelId="{08439D4B-8D60-412C-8886-09288EB5A4AB}" type="presParOf" srcId="{9D28DD9D-4F8B-49D2-8CCC-4F9200A17341}" destId="{3EB71171-3EC6-4D04-8BA0-BF74141CC33F}" srcOrd="2" destOrd="0" presId="urn:microsoft.com/office/officeart/2005/8/layout/orgChart1"/>
    <dgm:cxn modelId="{092E3CC2-258A-4C3D-A3E2-A80C86D83CD1}" type="presParOf" srcId="{64D66F29-F7DF-45B4-BBAD-CB831B068A9C}" destId="{B9A52936-27E6-45FF-95CC-00BE1D5CF18E}" srcOrd="2" destOrd="0" presId="urn:microsoft.com/office/officeart/2005/8/layout/orgChart1"/>
    <dgm:cxn modelId="{7A3A4E38-714C-472F-BB6A-15663EF5024C}" type="presParOf" srcId="{64D66F29-F7DF-45B4-BBAD-CB831B068A9C}" destId="{11BF6BE5-C854-4AFE-9DB5-D833E90F379F}" srcOrd="3" destOrd="0" presId="urn:microsoft.com/office/officeart/2005/8/layout/orgChart1"/>
    <dgm:cxn modelId="{A9D54F2C-998F-4F28-A039-3AA044258D1C}" type="presParOf" srcId="{11BF6BE5-C854-4AFE-9DB5-D833E90F379F}" destId="{AB1EC185-C1DF-4361-9B03-9C19A5E5862C}" srcOrd="0" destOrd="0" presId="urn:microsoft.com/office/officeart/2005/8/layout/orgChart1"/>
    <dgm:cxn modelId="{F09C4EF4-2343-44A3-B5A9-922674E54FE3}" type="presParOf" srcId="{AB1EC185-C1DF-4361-9B03-9C19A5E5862C}" destId="{46DB3028-B626-4ED2-8A09-580A65DA85C6}" srcOrd="0" destOrd="0" presId="urn:microsoft.com/office/officeart/2005/8/layout/orgChart1"/>
    <dgm:cxn modelId="{1E7EA78A-8E01-4EC6-B1E1-A4773A32EAFC}" type="presParOf" srcId="{AB1EC185-C1DF-4361-9B03-9C19A5E5862C}" destId="{09914E8B-3DC2-4399-B9C8-2F8B8EBBAEC9}" srcOrd="1" destOrd="0" presId="urn:microsoft.com/office/officeart/2005/8/layout/orgChart1"/>
    <dgm:cxn modelId="{36AAF6F0-4F18-408A-A646-4E98D95F4B77}" type="presParOf" srcId="{11BF6BE5-C854-4AFE-9DB5-D833E90F379F}" destId="{16762CEC-7FE7-4DD8-BF85-6E6CBBB62FB3}" srcOrd="1" destOrd="0" presId="urn:microsoft.com/office/officeart/2005/8/layout/orgChart1"/>
    <dgm:cxn modelId="{89CCB3F4-A9C7-40E6-A8EF-90428F002D82}" type="presParOf" srcId="{11BF6BE5-C854-4AFE-9DB5-D833E90F379F}" destId="{88369392-D736-4625-B363-F514F0E23A0A}" srcOrd="2" destOrd="0" presId="urn:microsoft.com/office/officeart/2005/8/layout/orgChart1"/>
    <dgm:cxn modelId="{881A07C6-C00B-42CA-9DA6-2E94A94970B3}" type="presParOf" srcId="{64D66F29-F7DF-45B4-BBAD-CB831B068A9C}" destId="{CC969040-8675-4F28-8A02-C7B52E225EB6}" srcOrd="4" destOrd="0" presId="urn:microsoft.com/office/officeart/2005/8/layout/orgChart1"/>
    <dgm:cxn modelId="{EDA79027-7698-4537-A7D7-041E9D81A048}" type="presParOf" srcId="{64D66F29-F7DF-45B4-BBAD-CB831B068A9C}" destId="{C301F041-1368-4E38-B67F-9ABAEE408A10}" srcOrd="5" destOrd="0" presId="urn:microsoft.com/office/officeart/2005/8/layout/orgChart1"/>
    <dgm:cxn modelId="{02FEED4B-1BF1-495F-AFC4-D0EA8BA7FDAA}" type="presParOf" srcId="{C301F041-1368-4E38-B67F-9ABAEE408A10}" destId="{63A5C7FA-506E-40E9-8260-567E62FE1C4F}" srcOrd="0" destOrd="0" presId="urn:microsoft.com/office/officeart/2005/8/layout/orgChart1"/>
    <dgm:cxn modelId="{18796B3F-7FC4-45CB-8584-11A1D797EDC2}" type="presParOf" srcId="{63A5C7FA-506E-40E9-8260-567E62FE1C4F}" destId="{59F188A4-53B1-439E-913B-4D5E38C88B00}" srcOrd="0" destOrd="0" presId="urn:microsoft.com/office/officeart/2005/8/layout/orgChart1"/>
    <dgm:cxn modelId="{9DACBF98-EF79-4D45-8E5E-789D086F7CC6}" type="presParOf" srcId="{63A5C7FA-506E-40E9-8260-567E62FE1C4F}" destId="{B495B223-E357-4E51-9F63-48204D661FEF}" srcOrd="1" destOrd="0" presId="urn:microsoft.com/office/officeart/2005/8/layout/orgChart1"/>
    <dgm:cxn modelId="{60AB735D-9E98-4D39-BCA0-34694031B1B4}" type="presParOf" srcId="{C301F041-1368-4E38-B67F-9ABAEE408A10}" destId="{F068AFBB-F5F5-49B0-ABB5-F1FC9A7FDF4B}" srcOrd="1" destOrd="0" presId="urn:microsoft.com/office/officeart/2005/8/layout/orgChart1"/>
    <dgm:cxn modelId="{5D19A38F-0492-412D-B23E-6845E23A214E}" type="presParOf" srcId="{C301F041-1368-4E38-B67F-9ABAEE408A10}" destId="{0DD2A08D-92B4-4AF0-A87E-57C18E14973A}" srcOrd="2" destOrd="0" presId="urn:microsoft.com/office/officeart/2005/8/layout/orgChart1"/>
    <dgm:cxn modelId="{8FCFCBA9-838B-4602-9E80-1B15EF3EB8E6}" type="presParOf" srcId="{102DA37E-F6EC-4AA4-9B8B-FBB449E5F93C}" destId="{F3A90515-9157-4636-B344-20BB3E6B89C3}" srcOrd="4" destOrd="0" presId="urn:microsoft.com/office/officeart/2005/8/layout/orgChart1"/>
    <dgm:cxn modelId="{4209DB45-705A-4418-BDC8-95DB3601640B}" type="presParOf" srcId="{102DA37E-F6EC-4AA4-9B8B-FBB449E5F93C}" destId="{01D0FA23-C181-4EE1-AE9E-E824FB8E7738}" srcOrd="5" destOrd="0" presId="urn:microsoft.com/office/officeart/2005/8/layout/orgChart1"/>
    <dgm:cxn modelId="{3B9C041D-6F3F-44AA-B3BC-F6257FF4E42E}" type="presParOf" srcId="{01D0FA23-C181-4EE1-AE9E-E824FB8E7738}" destId="{33C6CBFA-FC0F-4267-954A-424B8E2E9381}" srcOrd="0" destOrd="0" presId="urn:microsoft.com/office/officeart/2005/8/layout/orgChart1"/>
    <dgm:cxn modelId="{731EB650-967A-44A4-86BF-59D989CF1055}" type="presParOf" srcId="{33C6CBFA-FC0F-4267-954A-424B8E2E9381}" destId="{33925127-7828-4929-AA78-0646D5E038AE}" srcOrd="0" destOrd="0" presId="urn:microsoft.com/office/officeart/2005/8/layout/orgChart1"/>
    <dgm:cxn modelId="{5E8C1D20-291B-46CD-9B51-FAD7083BD54C}" type="presParOf" srcId="{33C6CBFA-FC0F-4267-954A-424B8E2E9381}" destId="{DF87A191-8DB8-4B96-B0FE-E7D94E739169}" srcOrd="1" destOrd="0" presId="urn:microsoft.com/office/officeart/2005/8/layout/orgChart1"/>
    <dgm:cxn modelId="{8BE1E612-187D-43FA-A503-AFF21605279C}" type="presParOf" srcId="{01D0FA23-C181-4EE1-AE9E-E824FB8E7738}" destId="{2795A01B-7E8E-4838-8ADF-901648A1EF53}" srcOrd="1" destOrd="0" presId="urn:microsoft.com/office/officeart/2005/8/layout/orgChart1"/>
    <dgm:cxn modelId="{F7C82567-1BE7-4DFC-B2CA-A0BB84007EFE}" type="presParOf" srcId="{01D0FA23-C181-4EE1-AE9E-E824FB8E7738}" destId="{A8B96085-C5ED-40E2-ABB8-4DA99BBE47E6}" srcOrd="2" destOrd="0" presId="urn:microsoft.com/office/officeart/2005/8/layout/orgChart1"/>
    <dgm:cxn modelId="{D4A9B0BD-711F-4292-A097-B6CBA256804F}" type="presParOf" srcId="{A8B96085-C5ED-40E2-ABB8-4DA99BBE47E6}" destId="{407F0945-C965-43D7-984D-7E61E3791251}" srcOrd="0" destOrd="0" presId="urn:microsoft.com/office/officeart/2005/8/layout/orgChart1"/>
    <dgm:cxn modelId="{5990D3EA-4E4D-4D43-AC97-1B85793B62DD}" type="presParOf" srcId="{A8B96085-C5ED-40E2-ABB8-4DA99BBE47E6}" destId="{79DC7B42-675B-4624-9B07-34DF22E4B773}" srcOrd="1" destOrd="0" presId="urn:microsoft.com/office/officeart/2005/8/layout/orgChart1"/>
    <dgm:cxn modelId="{EDD37859-60FA-42EB-95BB-B281C41FAD57}" type="presParOf" srcId="{79DC7B42-675B-4624-9B07-34DF22E4B773}" destId="{4025B1B1-606E-43A8-8469-1309A8557A8D}" srcOrd="0" destOrd="0" presId="urn:microsoft.com/office/officeart/2005/8/layout/orgChart1"/>
    <dgm:cxn modelId="{3B6DEC85-C7A2-4B59-9ADC-FA38CC721D28}" type="presParOf" srcId="{4025B1B1-606E-43A8-8469-1309A8557A8D}" destId="{2641D74C-9D78-4A00-878F-80A99220355A}" srcOrd="0" destOrd="0" presId="urn:microsoft.com/office/officeart/2005/8/layout/orgChart1"/>
    <dgm:cxn modelId="{BC03CE54-2CB6-4E21-88A8-171C0F6E955D}" type="presParOf" srcId="{4025B1B1-606E-43A8-8469-1309A8557A8D}" destId="{27B7DC1F-0BCE-441B-BF4A-546C7B7F5FB5}" srcOrd="1" destOrd="0" presId="urn:microsoft.com/office/officeart/2005/8/layout/orgChart1"/>
    <dgm:cxn modelId="{2DEC9A77-E16B-4A5A-9E36-B1824CDA7E6D}" type="presParOf" srcId="{79DC7B42-675B-4624-9B07-34DF22E4B773}" destId="{0085EB04-FF71-4247-A690-94066F20526D}" srcOrd="1" destOrd="0" presId="urn:microsoft.com/office/officeart/2005/8/layout/orgChart1"/>
    <dgm:cxn modelId="{6073B934-8D40-47F7-ABA4-C0E6D9F961D8}" type="presParOf" srcId="{79DC7B42-675B-4624-9B07-34DF22E4B773}" destId="{2A220C8E-2F58-4ABD-9D14-3132F7D0C4B3}" srcOrd="2" destOrd="0" presId="urn:microsoft.com/office/officeart/2005/8/layout/orgChart1"/>
    <dgm:cxn modelId="{452C499B-692B-495B-AB49-7080FDEC428D}" type="presParOf" srcId="{A8B96085-C5ED-40E2-ABB8-4DA99BBE47E6}" destId="{AD07827F-6FB5-4008-8BC7-B7E652A60384}" srcOrd="2" destOrd="0" presId="urn:microsoft.com/office/officeart/2005/8/layout/orgChart1"/>
    <dgm:cxn modelId="{8856DE9A-18DC-4B86-A9C8-62471C79C85F}" type="presParOf" srcId="{A8B96085-C5ED-40E2-ABB8-4DA99BBE47E6}" destId="{47E810DE-9A97-4086-80F3-1331695D44FE}" srcOrd="3" destOrd="0" presId="urn:microsoft.com/office/officeart/2005/8/layout/orgChart1"/>
    <dgm:cxn modelId="{22E978A8-C7C9-44AC-986B-DFC892508BDB}" type="presParOf" srcId="{47E810DE-9A97-4086-80F3-1331695D44FE}" destId="{13EB339C-1D5D-4672-A1AA-C8629221A2C4}" srcOrd="0" destOrd="0" presId="urn:microsoft.com/office/officeart/2005/8/layout/orgChart1"/>
    <dgm:cxn modelId="{034B907E-E386-441D-A7E4-AED28BF87BE4}" type="presParOf" srcId="{13EB339C-1D5D-4672-A1AA-C8629221A2C4}" destId="{92235669-A763-451D-A045-53F8857AF934}" srcOrd="0" destOrd="0" presId="urn:microsoft.com/office/officeart/2005/8/layout/orgChart1"/>
    <dgm:cxn modelId="{4D3D98EE-161F-47DE-AA9D-BAFDDAA27A9B}" type="presParOf" srcId="{13EB339C-1D5D-4672-A1AA-C8629221A2C4}" destId="{5FAA0A17-76EB-4E90-91AF-236BA4B30BD7}" srcOrd="1" destOrd="0" presId="urn:microsoft.com/office/officeart/2005/8/layout/orgChart1"/>
    <dgm:cxn modelId="{A52BBAD4-873A-43D9-A39B-0244C47DF6F7}" type="presParOf" srcId="{47E810DE-9A97-4086-80F3-1331695D44FE}" destId="{E6DF1C9F-827A-4532-9DC3-7CA837EF422C}" srcOrd="1" destOrd="0" presId="urn:microsoft.com/office/officeart/2005/8/layout/orgChart1"/>
    <dgm:cxn modelId="{460EB499-ADB0-4B34-92D0-E0C4A6258333}" type="presParOf" srcId="{47E810DE-9A97-4086-80F3-1331695D44FE}" destId="{731AEB3C-7F01-4179-8785-8BBCCCC9377D}" srcOrd="2" destOrd="0" presId="urn:microsoft.com/office/officeart/2005/8/layout/orgChart1"/>
    <dgm:cxn modelId="{23E62A85-820D-46AC-B4CF-1E95ECE40435}" type="presParOf" srcId="{A8B96085-C5ED-40E2-ABB8-4DA99BBE47E6}" destId="{65B2FD3D-FBFA-4185-A2CB-5D393C4AAA39}" srcOrd="4" destOrd="0" presId="urn:microsoft.com/office/officeart/2005/8/layout/orgChart1"/>
    <dgm:cxn modelId="{6FBE982A-3E57-48D8-AF01-D325B7733B22}" type="presParOf" srcId="{A8B96085-C5ED-40E2-ABB8-4DA99BBE47E6}" destId="{2DE9457B-BC51-4E76-A36D-B0183C26B8A1}" srcOrd="5" destOrd="0" presId="urn:microsoft.com/office/officeart/2005/8/layout/orgChart1"/>
    <dgm:cxn modelId="{19C8DFFD-3E02-4EE4-A27A-2526B32BCCE1}" type="presParOf" srcId="{2DE9457B-BC51-4E76-A36D-B0183C26B8A1}" destId="{6BC68C17-6735-46BD-B30B-AE25F796DA7A}" srcOrd="0" destOrd="0" presId="urn:microsoft.com/office/officeart/2005/8/layout/orgChart1"/>
    <dgm:cxn modelId="{3ACF09DB-F80F-4BA2-BC2D-F0099D43D9F3}" type="presParOf" srcId="{6BC68C17-6735-46BD-B30B-AE25F796DA7A}" destId="{4C6B6068-10FF-41D6-9BDC-6A3FC3171DDB}" srcOrd="0" destOrd="0" presId="urn:microsoft.com/office/officeart/2005/8/layout/orgChart1"/>
    <dgm:cxn modelId="{EB14CCA5-DDBD-44CA-9A1B-3D5FFF4ECDB9}" type="presParOf" srcId="{6BC68C17-6735-46BD-B30B-AE25F796DA7A}" destId="{69442E30-B8DF-4AD2-BE86-3D3A3729827B}" srcOrd="1" destOrd="0" presId="urn:microsoft.com/office/officeart/2005/8/layout/orgChart1"/>
    <dgm:cxn modelId="{B3FDC03F-DE90-4167-BFD5-0242BB692224}" type="presParOf" srcId="{2DE9457B-BC51-4E76-A36D-B0183C26B8A1}" destId="{0160A386-9B84-4013-8E6A-F9C984DF0132}" srcOrd="1" destOrd="0" presId="urn:microsoft.com/office/officeart/2005/8/layout/orgChart1"/>
    <dgm:cxn modelId="{7E15A119-9134-4BBC-9075-0FE13CCAD8BB}" type="presParOf" srcId="{2DE9457B-BC51-4E76-A36D-B0183C26B8A1}" destId="{F89DB2B9-6144-4395-A4C2-7C21A0C0254B}" srcOrd="2" destOrd="0" presId="urn:microsoft.com/office/officeart/2005/8/layout/orgChart1"/>
    <dgm:cxn modelId="{389CC00B-B6FA-4597-A981-29D47A6B9037}" type="presParOf" srcId="{FDD3A802-CB3F-40DA-9ACE-9A9F200AD133}" destId="{4EE329E5-968B-48F7-B70C-C2B6F3574CA7}" srcOrd="2" destOrd="0" presId="urn:microsoft.com/office/officeart/2005/8/layout/orgChart1"/>
    <dgm:cxn modelId="{22B88E05-3101-430C-9158-16EC199CE97A}" type="presParOf" srcId="{4EE329E5-968B-48F7-B70C-C2B6F3574CA7}" destId="{F0E0C719-F54D-41E2-A098-4E6BAFD90CEF}" srcOrd="0" destOrd="0" presId="urn:microsoft.com/office/officeart/2005/8/layout/orgChart1"/>
    <dgm:cxn modelId="{FB888422-185B-4E96-B6A0-84C8222D76D8}" type="presParOf" srcId="{4EE329E5-968B-48F7-B70C-C2B6F3574CA7}" destId="{07A9EE28-A5C3-46E9-9F5E-E28681DF569D}" srcOrd="1" destOrd="0" presId="urn:microsoft.com/office/officeart/2005/8/layout/orgChart1"/>
    <dgm:cxn modelId="{55C91C4C-E252-482A-91DB-B452E0F86389}" type="presParOf" srcId="{07A9EE28-A5C3-46E9-9F5E-E28681DF569D}" destId="{6A4F4D3E-D756-41C3-ABC3-D2154917E7B0}" srcOrd="0" destOrd="0" presId="urn:microsoft.com/office/officeart/2005/8/layout/orgChart1"/>
    <dgm:cxn modelId="{9553BC04-82A9-4C66-A410-661670291058}" type="presParOf" srcId="{6A4F4D3E-D756-41C3-ABC3-D2154917E7B0}" destId="{B4FB1753-F163-4608-AFEA-FE402E1F067B}" srcOrd="0" destOrd="0" presId="urn:microsoft.com/office/officeart/2005/8/layout/orgChart1"/>
    <dgm:cxn modelId="{B6BAF42D-72B8-4281-A3BC-F8D0745348AE}" type="presParOf" srcId="{6A4F4D3E-D756-41C3-ABC3-D2154917E7B0}" destId="{52C9212D-07A7-4E1A-8FD3-E3B86597E561}" srcOrd="1" destOrd="0" presId="urn:microsoft.com/office/officeart/2005/8/layout/orgChart1"/>
    <dgm:cxn modelId="{1CAD6466-3E0C-420D-8F00-32F86D3D98F8}" type="presParOf" srcId="{07A9EE28-A5C3-46E9-9F5E-E28681DF569D}" destId="{97E0C6A1-458B-4698-A534-48B8F814AC6B}" srcOrd="1" destOrd="0" presId="urn:microsoft.com/office/officeart/2005/8/layout/orgChart1"/>
    <dgm:cxn modelId="{EB77E99F-1360-44FB-AF86-4A9B52A2025C}" type="presParOf" srcId="{07A9EE28-A5C3-46E9-9F5E-E28681DF569D}" destId="{BF0A80A0-7CF7-44CC-A0F4-39D52B16D4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3A24C4-AB9B-468C-A73C-FC7670619B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A4887C2-9F97-4F00-A533-DC6E1965A2BE}">
      <dgm:prSet phldrT="[Tekst]" custT="1"/>
      <dgm:spPr/>
      <dgm:t>
        <a:bodyPr/>
        <a:lstStyle/>
        <a:p>
          <a:r>
            <a:rPr lang="da-DK" sz="800" dirty="0"/>
            <a:t>Fagchef</a:t>
          </a:r>
        </a:p>
      </dgm:t>
    </dgm:pt>
    <dgm:pt modelId="{0484DCEC-087B-48C5-9AF3-855E627F5754}" type="parTrans" cxnId="{DB5B9B13-770D-4564-9113-9EA8508C48D8}">
      <dgm:prSet/>
      <dgm:spPr/>
      <dgm:t>
        <a:bodyPr/>
        <a:lstStyle/>
        <a:p>
          <a:endParaRPr lang="da-DK"/>
        </a:p>
      </dgm:t>
    </dgm:pt>
    <dgm:pt modelId="{712AE94A-90C2-43CB-89AB-9C9671B41814}" type="sibTrans" cxnId="{DB5B9B13-770D-4564-9113-9EA8508C48D8}">
      <dgm:prSet/>
      <dgm:spPr/>
      <dgm:t>
        <a:bodyPr/>
        <a:lstStyle/>
        <a:p>
          <a:endParaRPr lang="da-DK"/>
        </a:p>
      </dgm:t>
    </dgm:pt>
    <dgm:pt modelId="{225059A3-DB8E-4889-8330-D96B8B13BA28}">
      <dgm:prSet phldrT="[Tekst]" custT="1"/>
      <dgm:spPr/>
      <dgm:t>
        <a:bodyPr/>
        <a:lstStyle/>
        <a:p>
          <a:r>
            <a:rPr lang="da-DK" sz="800" dirty="0"/>
            <a:t>Distrikt Vest</a:t>
          </a:r>
        </a:p>
      </dgm:t>
    </dgm:pt>
    <dgm:pt modelId="{2E5B1109-3645-418D-AA44-92B47A5FB9E8}" type="parTrans" cxnId="{64EC1A7D-CCDC-4190-8294-B0240EF797FC}">
      <dgm:prSet/>
      <dgm:spPr/>
      <dgm:t>
        <a:bodyPr/>
        <a:lstStyle/>
        <a:p>
          <a:endParaRPr lang="da-DK" sz="800"/>
        </a:p>
      </dgm:t>
    </dgm:pt>
    <dgm:pt modelId="{33C48967-8012-4F41-88D8-EA024DC48246}" type="sibTrans" cxnId="{64EC1A7D-CCDC-4190-8294-B0240EF797FC}">
      <dgm:prSet/>
      <dgm:spPr/>
      <dgm:t>
        <a:bodyPr/>
        <a:lstStyle/>
        <a:p>
          <a:endParaRPr lang="da-DK"/>
        </a:p>
      </dgm:t>
    </dgm:pt>
    <dgm:pt modelId="{0F2C757B-F731-4D5B-80B4-00716300A0DE}">
      <dgm:prSet phldrT="[Tekst]" custT="1"/>
      <dgm:spPr/>
      <dgm:t>
        <a:bodyPr/>
        <a:lstStyle/>
        <a:p>
          <a:r>
            <a:rPr lang="da-DK" sz="800" dirty="0"/>
            <a:t>Specialiserede Område</a:t>
          </a:r>
        </a:p>
      </dgm:t>
    </dgm:pt>
    <dgm:pt modelId="{A469D934-7B0F-420F-82D0-EFF27DA89204}" type="parTrans" cxnId="{55902833-CF42-415A-BD55-6F22BEC1F632}">
      <dgm:prSet/>
      <dgm:spPr/>
      <dgm:t>
        <a:bodyPr/>
        <a:lstStyle/>
        <a:p>
          <a:endParaRPr lang="da-DK" sz="800"/>
        </a:p>
      </dgm:t>
    </dgm:pt>
    <dgm:pt modelId="{A5458C48-825E-4690-893A-C1A323878278}" type="sibTrans" cxnId="{55902833-CF42-415A-BD55-6F22BEC1F632}">
      <dgm:prSet/>
      <dgm:spPr/>
      <dgm:t>
        <a:bodyPr/>
        <a:lstStyle/>
        <a:p>
          <a:endParaRPr lang="da-DK"/>
        </a:p>
      </dgm:t>
    </dgm:pt>
    <dgm:pt modelId="{D8650757-70BA-4F92-A000-DDFC7030D422}">
      <dgm:prSet phldrT="[Tekst]" custT="1"/>
      <dgm:spPr/>
      <dgm:t>
        <a:bodyPr/>
        <a:lstStyle/>
        <a:p>
          <a:r>
            <a:rPr lang="da-DK" sz="800" dirty="0"/>
            <a:t>Ungdomsskolen</a:t>
          </a:r>
        </a:p>
      </dgm:t>
    </dgm:pt>
    <dgm:pt modelId="{88981DE8-AAB8-4992-842A-7CD3BB02DA16}" type="parTrans" cxnId="{16373F58-56BE-4EB9-9176-A2FBC9B93E1E}">
      <dgm:prSet/>
      <dgm:spPr/>
      <dgm:t>
        <a:bodyPr/>
        <a:lstStyle/>
        <a:p>
          <a:endParaRPr lang="da-DK" sz="800"/>
        </a:p>
      </dgm:t>
    </dgm:pt>
    <dgm:pt modelId="{6092BA86-028C-4C27-8D54-279DD77E9A81}" type="sibTrans" cxnId="{16373F58-56BE-4EB9-9176-A2FBC9B93E1E}">
      <dgm:prSet/>
      <dgm:spPr/>
      <dgm:t>
        <a:bodyPr/>
        <a:lstStyle/>
        <a:p>
          <a:endParaRPr lang="da-DK"/>
        </a:p>
      </dgm:t>
    </dgm:pt>
    <dgm:pt modelId="{0531422D-941E-4CF5-9BC2-8F821E702D94}">
      <dgm:prSet custT="1"/>
      <dgm:spPr/>
      <dgm:t>
        <a:bodyPr/>
        <a:lstStyle/>
        <a:p>
          <a:r>
            <a:rPr lang="da-DK" sz="800" dirty="0"/>
            <a:t>UU</a:t>
          </a:r>
        </a:p>
      </dgm:t>
    </dgm:pt>
    <dgm:pt modelId="{B4DDD618-BD22-40B5-9FA8-C43F1B56B79F}" type="parTrans" cxnId="{CF623102-E01E-4D50-AE1A-2347692057A9}">
      <dgm:prSet/>
      <dgm:spPr/>
      <dgm:t>
        <a:bodyPr/>
        <a:lstStyle/>
        <a:p>
          <a:endParaRPr lang="da-DK" sz="800"/>
        </a:p>
      </dgm:t>
    </dgm:pt>
    <dgm:pt modelId="{BEDDF63A-CAEE-4A98-899E-9FE2EA13BD29}" type="sibTrans" cxnId="{CF623102-E01E-4D50-AE1A-2347692057A9}">
      <dgm:prSet/>
      <dgm:spPr/>
      <dgm:t>
        <a:bodyPr/>
        <a:lstStyle/>
        <a:p>
          <a:endParaRPr lang="da-DK"/>
        </a:p>
      </dgm:t>
    </dgm:pt>
    <dgm:pt modelId="{D34A7C70-79BD-44C0-B25A-702CD20B5C4C}">
      <dgm:prSet custT="1"/>
      <dgm:spPr/>
      <dgm:t>
        <a:bodyPr/>
        <a:lstStyle/>
        <a:p>
          <a:r>
            <a:rPr lang="da-DK" sz="800" dirty="0"/>
            <a:t>Distrikt Øst</a:t>
          </a:r>
        </a:p>
      </dgm:t>
    </dgm:pt>
    <dgm:pt modelId="{1353F30F-0A24-4919-B268-0EF26EAE47C2}" type="parTrans" cxnId="{AF5B2A75-81AB-431C-9099-5F44E5F99594}">
      <dgm:prSet/>
      <dgm:spPr/>
      <dgm:t>
        <a:bodyPr/>
        <a:lstStyle/>
        <a:p>
          <a:endParaRPr lang="da-DK" sz="800"/>
        </a:p>
      </dgm:t>
    </dgm:pt>
    <dgm:pt modelId="{6CEF1969-D76C-480C-9B33-D2B38B4AD809}" type="sibTrans" cxnId="{AF5B2A75-81AB-431C-9099-5F44E5F99594}">
      <dgm:prSet/>
      <dgm:spPr/>
      <dgm:t>
        <a:bodyPr/>
        <a:lstStyle/>
        <a:p>
          <a:endParaRPr lang="da-DK"/>
        </a:p>
      </dgm:t>
    </dgm:pt>
    <dgm:pt modelId="{E7CB4AB4-41B5-481C-963C-C28ADE9EB272}">
      <dgm:prSet custT="1"/>
      <dgm:spPr/>
      <dgm:t>
        <a:bodyPr/>
        <a:lstStyle/>
        <a:p>
          <a:r>
            <a:rPr lang="da-DK" sz="800" dirty="0"/>
            <a:t>Distrikt Syd </a:t>
          </a:r>
        </a:p>
      </dgm:t>
    </dgm:pt>
    <dgm:pt modelId="{9C05366C-AFC9-44A2-AC70-C13C85A0C5C9}" type="parTrans" cxnId="{7D3F2D4C-06BE-4B51-AB4F-8A187AD82380}">
      <dgm:prSet/>
      <dgm:spPr/>
      <dgm:t>
        <a:bodyPr/>
        <a:lstStyle/>
        <a:p>
          <a:endParaRPr lang="da-DK" sz="800"/>
        </a:p>
      </dgm:t>
    </dgm:pt>
    <dgm:pt modelId="{91588BAA-6418-42CD-9920-E8F1A1E4307F}" type="sibTrans" cxnId="{7D3F2D4C-06BE-4B51-AB4F-8A187AD82380}">
      <dgm:prSet/>
      <dgm:spPr/>
      <dgm:t>
        <a:bodyPr/>
        <a:lstStyle/>
        <a:p>
          <a:endParaRPr lang="da-DK"/>
        </a:p>
      </dgm:t>
    </dgm:pt>
    <dgm:pt modelId="{0506A2DC-9A90-4DC9-87AD-21CBD8BE233F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Hvide Sande Skole</a:t>
          </a:r>
        </a:p>
      </dgm:t>
    </dgm:pt>
    <dgm:pt modelId="{0176891C-CA0E-42C8-B08C-FA96521AA174}" type="parTrans" cxnId="{0C65523F-BA0C-47AF-AD58-BE262B4CEB16}">
      <dgm:prSet/>
      <dgm:spPr/>
      <dgm:t>
        <a:bodyPr/>
        <a:lstStyle/>
        <a:p>
          <a:endParaRPr lang="da-DK" sz="800"/>
        </a:p>
      </dgm:t>
    </dgm:pt>
    <dgm:pt modelId="{09987B49-F0D7-4B1C-9BA6-5103EF05136F}" type="sibTrans" cxnId="{0C65523F-BA0C-47AF-AD58-BE262B4CEB16}">
      <dgm:prSet/>
      <dgm:spPr/>
      <dgm:t>
        <a:bodyPr/>
        <a:lstStyle/>
        <a:p>
          <a:endParaRPr lang="da-DK"/>
        </a:p>
      </dgm:t>
    </dgm:pt>
    <dgm:pt modelId="{BA4ADA0F-AEA5-46EF-93CB-E19CF2C58A56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Holmsland Helhed</a:t>
          </a:r>
        </a:p>
        <a:p>
          <a:r>
            <a:rPr lang="da-DK" sz="800" i="1" dirty="0"/>
            <a:t>Holmsland Skole</a:t>
          </a:r>
        </a:p>
        <a:p>
          <a:r>
            <a:rPr lang="da-DK" sz="800" i="1" dirty="0"/>
            <a:t>Holmsland Børnehus</a:t>
          </a:r>
        </a:p>
      </dgm:t>
    </dgm:pt>
    <dgm:pt modelId="{EC2969C7-06B6-4D0F-BFA6-C9963DC3F5F5}" type="parTrans" cxnId="{C9D4ADFB-F4EC-4335-A0B1-212C9EF76C90}">
      <dgm:prSet/>
      <dgm:spPr/>
      <dgm:t>
        <a:bodyPr/>
        <a:lstStyle/>
        <a:p>
          <a:endParaRPr lang="da-DK" sz="800"/>
        </a:p>
      </dgm:t>
    </dgm:pt>
    <dgm:pt modelId="{65EEEB42-69CF-40BC-8499-FB3199D504AC}" type="sibTrans" cxnId="{C9D4ADFB-F4EC-4335-A0B1-212C9EF76C90}">
      <dgm:prSet/>
      <dgm:spPr/>
      <dgm:t>
        <a:bodyPr/>
        <a:lstStyle/>
        <a:p>
          <a:endParaRPr lang="da-DK"/>
        </a:p>
      </dgm:t>
    </dgm:pt>
    <dgm:pt modelId="{7F940083-B253-4977-B1EC-18C1681D7C1C}" type="asst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da-DK" sz="800" b="1" dirty="0"/>
            <a:t>Ringkøbing Dagtilbud</a:t>
          </a:r>
        </a:p>
        <a:p>
          <a:pPr algn="ctr"/>
          <a:r>
            <a:rPr lang="da-DK" sz="800" b="0" i="1" dirty="0"/>
            <a:t>Afd. Alkjær</a:t>
          </a:r>
        </a:p>
        <a:p>
          <a:pPr algn="ctr"/>
          <a:r>
            <a:rPr lang="da-DK" sz="800" b="0" i="1" dirty="0"/>
            <a:t>Afd. Trinbrættet</a:t>
          </a:r>
        </a:p>
        <a:p>
          <a:pPr algn="l"/>
          <a:r>
            <a:rPr lang="da-DK" sz="800" b="0" i="1" dirty="0"/>
            <a:t>Afd. Rindum Børnehus</a:t>
          </a:r>
        </a:p>
        <a:p>
          <a:pPr algn="ctr"/>
          <a:r>
            <a:rPr lang="da-DK" sz="800" b="0" i="1" dirty="0"/>
            <a:t>Afd. Vasegården </a:t>
          </a:r>
        </a:p>
        <a:p>
          <a:pPr algn="ctr"/>
          <a:endParaRPr lang="da-DK" sz="800" b="0" dirty="0"/>
        </a:p>
      </dgm:t>
    </dgm:pt>
    <dgm:pt modelId="{AB503FAB-4DD5-43B1-ADA6-25CEF12B22F1}" type="parTrans" cxnId="{2E17ED98-7AB8-4755-876C-D5C7A941F8FE}">
      <dgm:prSet/>
      <dgm:spPr/>
      <dgm:t>
        <a:bodyPr/>
        <a:lstStyle/>
        <a:p>
          <a:endParaRPr lang="da-DK" sz="800"/>
        </a:p>
      </dgm:t>
    </dgm:pt>
    <dgm:pt modelId="{270EFEF7-0EF9-44A4-8A01-132BACE94D03}" type="sibTrans" cxnId="{2E17ED98-7AB8-4755-876C-D5C7A941F8FE}">
      <dgm:prSet/>
      <dgm:spPr/>
      <dgm:t>
        <a:bodyPr/>
        <a:lstStyle/>
        <a:p>
          <a:endParaRPr lang="da-DK"/>
        </a:p>
      </dgm:t>
    </dgm:pt>
    <dgm:pt modelId="{8B4AB08A-0C1B-4698-962F-6AC17C0F1414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Lem Helhed</a:t>
          </a:r>
        </a:p>
        <a:p>
          <a:r>
            <a:rPr lang="da-DK" sz="800" i="1" dirty="0"/>
            <a:t>Lem Stationsskole</a:t>
          </a:r>
        </a:p>
        <a:p>
          <a:r>
            <a:rPr lang="da-DK" sz="800" i="1" dirty="0"/>
            <a:t>Troldehuset</a:t>
          </a:r>
        </a:p>
        <a:p>
          <a:r>
            <a:rPr lang="da-DK" sz="800" i="1" dirty="0"/>
            <a:t>Højmark Børnehus</a:t>
          </a:r>
        </a:p>
      </dgm:t>
    </dgm:pt>
    <dgm:pt modelId="{843C22A7-746E-464A-B32F-BB0EB8E8A13A}" type="parTrans" cxnId="{91FBC7B8-249B-4547-93D8-570B5F20793F}">
      <dgm:prSet/>
      <dgm:spPr/>
      <dgm:t>
        <a:bodyPr/>
        <a:lstStyle/>
        <a:p>
          <a:endParaRPr lang="da-DK" sz="800"/>
        </a:p>
      </dgm:t>
    </dgm:pt>
    <dgm:pt modelId="{A3EC53D2-26CE-41C9-B866-B6B7499C3649}" type="sibTrans" cxnId="{91FBC7B8-249B-4547-93D8-570B5F20793F}">
      <dgm:prSet/>
      <dgm:spPr/>
      <dgm:t>
        <a:bodyPr/>
        <a:lstStyle/>
        <a:p>
          <a:endParaRPr lang="da-DK"/>
        </a:p>
      </dgm:t>
    </dgm:pt>
    <dgm:pt modelId="{B58E5AD6-38A0-4507-A2E5-5572EB8DE049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Klittens Børnehus</a:t>
          </a:r>
        </a:p>
      </dgm:t>
    </dgm:pt>
    <dgm:pt modelId="{56B2414C-5A53-459A-B7A5-803D544D7B49}" type="parTrans" cxnId="{D46B3282-E2A9-4A51-B3C9-C91E22E981F6}">
      <dgm:prSet/>
      <dgm:spPr/>
      <dgm:t>
        <a:bodyPr/>
        <a:lstStyle/>
        <a:p>
          <a:endParaRPr lang="da-DK" sz="800"/>
        </a:p>
      </dgm:t>
    </dgm:pt>
    <dgm:pt modelId="{85897759-915F-49A6-BD8B-BE634F8D2A88}" type="sibTrans" cxnId="{D46B3282-E2A9-4A51-B3C9-C91E22E981F6}">
      <dgm:prSet/>
      <dgm:spPr/>
      <dgm:t>
        <a:bodyPr/>
        <a:lstStyle/>
        <a:p>
          <a:endParaRPr lang="da-DK"/>
        </a:p>
      </dgm:t>
    </dgm:pt>
    <dgm:pt modelId="{5C3805AE-1BA7-4901-B1EE-89E960DD19FB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Spjald Helhed</a:t>
          </a:r>
        </a:p>
        <a:p>
          <a:r>
            <a:rPr lang="da-DK" sz="800" i="1" dirty="0"/>
            <a:t>Spjald Skole</a:t>
          </a:r>
        </a:p>
        <a:p>
          <a:r>
            <a:rPr lang="da-DK" sz="800" i="1" dirty="0"/>
            <a:t>Spjald Børnehave </a:t>
          </a:r>
        </a:p>
      </dgm:t>
    </dgm:pt>
    <dgm:pt modelId="{6ADFF4A1-3DF6-44E5-8A2B-4140441535E5}" type="parTrans" cxnId="{5101BD64-9243-4B13-AD17-995729E55074}">
      <dgm:prSet/>
      <dgm:spPr/>
      <dgm:t>
        <a:bodyPr/>
        <a:lstStyle/>
        <a:p>
          <a:endParaRPr lang="da-DK" sz="800"/>
        </a:p>
      </dgm:t>
    </dgm:pt>
    <dgm:pt modelId="{73160288-AD34-4330-ABD1-9CDF5450DAEA}" type="sibTrans" cxnId="{5101BD64-9243-4B13-AD17-995729E55074}">
      <dgm:prSet/>
      <dgm:spPr/>
      <dgm:t>
        <a:bodyPr/>
        <a:lstStyle/>
        <a:p>
          <a:endParaRPr lang="da-DK"/>
        </a:p>
      </dgm:t>
    </dgm:pt>
    <dgm:pt modelId="{E09C9112-C307-4F00-AF00-04CED26E16E5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Videbæk Skole</a:t>
          </a:r>
        </a:p>
      </dgm:t>
    </dgm:pt>
    <dgm:pt modelId="{6857A623-704F-4192-A256-B1643924C1B4}" type="parTrans" cxnId="{9A3CDC35-EC9E-473A-9E11-851E365DE67E}">
      <dgm:prSet/>
      <dgm:spPr/>
      <dgm:t>
        <a:bodyPr/>
        <a:lstStyle/>
        <a:p>
          <a:endParaRPr lang="da-DK" sz="800"/>
        </a:p>
      </dgm:t>
    </dgm:pt>
    <dgm:pt modelId="{408F62A6-D046-486D-8FAE-09A7D166E254}" type="sibTrans" cxnId="{9A3CDC35-EC9E-473A-9E11-851E365DE67E}">
      <dgm:prSet/>
      <dgm:spPr/>
      <dgm:t>
        <a:bodyPr/>
        <a:lstStyle/>
        <a:p>
          <a:endParaRPr lang="da-DK"/>
        </a:p>
      </dgm:t>
    </dgm:pt>
    <dgm:pt modelId="{343D251A-88C0-4B89-B6A2-3A8232C29B0B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Enheden Videbæk Ølstrup daginstitutioner</a:t>
          </a:r>
        </a:p>
        <a:p>
          <a:r>
            <a:rPr lang="da-DK" sz="800" i="1" dirty="0"/>
            <a:t>Børnehaven Gl. Kongevej</a:t>
          </a:r>
        </a:p>
        <a:p>
          <a:r>
            <a:rPr lang="da-DK" sz="800" i="1" dirty="0"/>
            <a:t>Børnenes Rige, Ølstrup</a:t>
          </a:r>
        </a:p>
      </dgm:t>
    </dgm:pt>
    <dgm:pt modelId="{D3D25B04-AEC6-4EB4-A8DF-B07BE20204C1}" type="parTrans" cxnId="{92F4014E-6ED8-4E0B-B49A-F3BB3458A9D7}">
      <dgm:prSet/>
      <dgm:spPr/>
      <dgm:t>
        <a:bodyPr/>
        <a:lstStyle/>
        <a:p>
          <a:endParaRPr lang="da-DK" sz="800"/>
        </a:p>
      </dgm:t>
    </dgm:pt>
    <dgm:pt modelId="{9FD09828-C1F3-4F29-AB1C-73FB42871EF2}" type="sibTrans" cxnId="{92F4014E-6ED8-4E0B-B49A-F3BB3458A9D7}">
      <dgm:prSet/>
      <dgm:spPr/>
      <dgm:t>
        <a:bodyPr/>
        <a:lstStyle/>
        <a:p>
          <a:endParaRPr lang="da-DK"/>
        </a:p>
      </dgm:t>
    </dgm:pt>
    <dgm:pt modelId="{336BA666-E8FB-4D7D-A72C-47F84D05DDE8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Vorgod-Barde Helhed</a:t>
          </a:r>
        </a:p>
        <a:p>
          <a:r>
            <a:rPr lang="da-DK" sz="800" i="1" dirty="0"/>
            <a:t>Vorgod-Barde Skole</a:t>
          </a:r>
        </a:p>
        <a:p>
          <a:r>
            <a:rPr lang="da-DK" sz="800" i="1" dirty="0"/>
            <a:t>Blomstergården</a:t>
          </a:r>
        </a:p>
      </dgm:t>
    </dgm:pt>
    <dgm:pt modelId="{23BA5735-0BB8-463C-AA6D-F1BEEBED0F5A}" type="parTrans" cxnId="{3168F8DF-5CC1-4A92-A7C1-14BCA52A3C19}">
      <dgm:prSet/>
      <dgm:spPr/>
      <dgm:t>
        <a:bodyPr/>
        <a:lstStyle/>
        <a:p>
          <a:endParaRPr lang="da-DK" sz="800"/>
        </a:p>
      </dgm:t>
    </dgm:pt>
    <dgm:pt modelId="{998DAD12-1F9A-4107-9B88-BBE86282254B}" type="sibTrans" cxnId="{3168F8DF-5CC1-4A92-A7C1-14BCA52A3C19}">
      <dgm:prSet/>
      <dgm:spPr/>
      <dgm:t>
        <a:bodyPr/>
        <a:lstStyle/>
        <a:p>
          <a:endParaRPr lang="da-DK"/>
        </a:p>
      </dgm:t>
    </dgm:pt>
    <dgm:pt modelId="{6861CC71-72D2-45D8-9359-B085B73D2E6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Bork skole</a:t>
          </a:r>
        </a:p>
      </dgm:t>
    </dgm:pt>
    <dgm:pt modelId="{A3FB5D83-B16D-4BDF-B365-8495C75C7326}" type="parTrans" cxnId="{3AEA69DD-1443-4081-8279-12C2F04483C5}">
      <dgm:prSet/>
      <dgm:spPr/>
      <dgm:t>
        <a:bodyPr/>
        <a:lstStyle/>
        <a:p>
          <a:endParaRPr lang="da-DK" sz="800"/>
        </a:p>
      </dgm:t>
    </dgm:pt>
    <dgm:pt modelId="{D8607D77-D9E5-4898-AD2C-6257E8E150D2}" type="sibTrans" cxnId="{3AEA69DD-1443-4081-8279-12C2F04483C5}">
      <dgm:prSet/>
      <dgm:spPr/>
      <dgm:t>
        <a:bodyPr/>
        <a:lstStyle/>
        <a:p>
          <a:endParaRPr lang="da-DK"/>
        </a:p>
      </dgm:t>
    </dgm:pt>
    <dgm:pt modelId="{DB9ACDC2-5ABE-4D76-BD09-C86C81543B12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Tarm Skole</a:t>
          </a:r>
        </a:p>
      </dgm:t>
    </dgm:pt>
    <dgm:pt modelId="{1C83BF59-439C-41BB-94A4-A4E59E0EF983}" type="parTrans" cxnId="{1C604E23-B5DE-4063-B157-B0DFD144D990}">
      <dgm:prSet/>
      <dgm:spPr/>
      <dgm:t>
        <a:bodyPr/>
        <a:lstStyle/>
        <a:p>
          <a:endParaRPr lang="da-DK" sz="800"/>
        </a:p>
      </dgm:t>
    </dgm:pt>
    <dgm:pt modelId="{CE2E31EC-29C4-418B-A618-9C97DC7959B1}" type="sibTrans" cxnId="{1C604E23-B5DE-4063-B157-B0DFD144D990}">
      <dgm:prSet/>
      <dgm:spPr/>
      <dgm:t>
        <a:bodyPr/>
        <a:lstStyle/>
        <a:p>
          <a:endParaRPr lang="da-DK"/>
        </a:p>
      </dgm:t>
    </dgm:pt>
    <dgm:pt modelId="{B2A5159B-477E-40AC-B702-1EBB12BEAC3C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Tarm Daginstitutioner</a:t>
          </a:r>
        </a:p>
        <a:p>
          <a:r>
            <a:rPr lang="da-DK" sz="800" i="1" dirty="0"/>
            <a:t>Solstrålen Tarm</a:t>
          </a:r>
        </a:p>
        <a:p>
          <a:r>
            <a:rPr lang="da-DK" sz="800" i="1" dirty="0"/>
            <a:t>Klatretræet</a:t>
          </a:r>
        </a:p>
      </dgm:t>
    </dgm:pt>
    <dgm:pt modelId="{952FC396-EE4C-4635-B945-DC335135F959}" type="parTrans" cxnId="{9E3CEA1F-9C0F-4CA9-9579-35F239CDB4D8}">
      <dgm:prSet/>
      <dgm:spPr/>
      <dgm:t>
        <a:bodyPr/>
        <a:lstStyle/>
        <a:p>
          <a:endParaRPr lang="da-DK" sz="800"/>
        </a:p>
      </dgm:t>
    </dgm:pt>
    <dgm:pt modelId="{630E670A-1362-488B-8C48-337A42B76C19}" type="sibTrans" cxnId="{9E3CEA1F-9C0F-4CA9-9579-35F239CDB4D8}">
      <dgm:prSet/>
      <dgm:spPr/>
      <dgm:t>
        <a:bodyPr/>
        <a:lstStyle/>
        <a:p>
          <a:endParaRPr lang="da-DK"/>
        </a:p>
      </dgm:t>
    </dgm:pt>
    <dgm:pt modelId="{DD7EDF9B-17C8-4D3B-9CB9-ED2199A902ED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Ådum Børneunivers</a:t>
          </a:r>
        </a:p>
        <a:p>
          <a:r>
            <a:rPr lang="da-DK" sz="800" i="1" dirty="0"/>
            <a:t>Ådum Skole</a:t>
          </a:r>
        </a:p>
        <a:p>
          <a:r>
            <a:rPr lang="da-DK" sz="800" i="1" dirty="0"/>
            <a:t>Idrætsbørnehaven</a:t>
          </a:r>
        </a:p>
      </dgm:t>
    </dgm:pt>
    <dgm:pt modelId="{8DE51F8A-40E5-4117-8603-04CD31024069}" type="parTrans" cxnId="{07C6AA52-1CBC-42B3-BF8F-CB6B166F90D7}">
      <dgm:prSet/>
      <dgm:spPr/>
      <dgm:t>
        <a:bodyPr/>
        <a:lstStyle/>
        <a:p>
          <a:endParaRPr lang="da-DK" sz="800"/>
        </a:p>
      </dgm:t>
    </dgm:pt>
    <dgm:pt modelId="{6926964C-DACE-44F5-8DD9-C469B2472C3C}" type="sibTrans" cxnId="{07C6AA52-1CBC-42B3-BF8F-CB6B166F90D7}">
      <dgm:prSet/>
      <dgm:spPr/>
      <dgm:t>
        <a:bodyPr/>
        <a:lstStyle/>
        <a:p>
          <a:endParaRPr lang="da-DK"/>
        </a:p>
      </dgm:t>
    </dgm:pt>
    <dgm:pt modelId="{5FBE5D46-1EEB-461C-9421-38799D199B58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Tim Helhed</a:t>
          </a:r>
        </a:p>
        <a:p>
          <a:r>
            <a:rPr lang="da-DK" sz="800" i="1" dirty="0"/>
            <a:t>Tim Skole</a:t>
          </a:r>
        </a:p>
        <a:p>
          <a:r>
            <a:rPr lang="da-DK" sz="800" i="1" dirty="0"/>
            <a:t>Fresiahaven </a:t>
          </a:r>
        </a:p>
      </dgm:t>
    </dgm:pt>
    <dgm:pt modelId="{8A7F3D82-4F58-4EEE-B76D-7AC058507518}" type="parTrans" cxnId="{07FBB0CF-D7BC-40C0-A33F-062521363672}">
      <dgm:prSet/>
      <dgm:spPr/>
      <dgm:t>
        <a:bodyPr/>
        <a:lstStyle/>
        <a:p>
          <a:endParaRPr lang="da-DK" sz="800"/>
        </a:p>
      </dgm:t>
    </dgm:pt>
    <dgm:pt modelId="{C5FAF899-2320-4BF2-BBBA-502FAFE1F810}" type="sibTrans" cxnId="{07FBB0CF-D7BC-40C0-A33F-062521363672}">
      <dgm:prSet/>
      <dgm:spPr/>
      <dgm:t>
        <a:bodyPr/>
        <a:lstStyle/>
        <a:p>
          <a:endParaRPr lang="da-DK"/>
        </a:p>
      </dgm:t>
    </dgm:pt>
    <dgm:pt modelId="{FCCC16DF-76B7-4A5C-8FBC-BA7E7FEF4EBC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Børnesporet Faster Astrup</a:t>
          </a:r>
        </a:p>
        <a:p>
          <a:r>
            <a:rPr lang="da-DK" sz="800" i="1" dirty="0"/>
            <a:t>Børnesporet Skole</a:t>
          </a:r>
        </a:p>
        <a:p>
          <a:r>
            <a:rPr lang="da-DK" sz="800" i="1" dirty="0"/>
            <a:t>Børensporet Børnehave</a:t>
          </a:r>
        </a:p>
      </dgm:t>
    </dgm:pt>
    <dgm:pt modelId="{4B49ABB7-3BBA-4666-94C3-35F6CCCDF082}" type="parTrans" cxnId="{9066A0EC-FBB9-409D-85BE-FEF0A73D6AA0}">
      <dgm:prSet/>
      <dgm:spPr/>
      <dgm:t>
        <a:bodyPr/>
        <a:lstStyle/>
        <a:p>
          <a:endParaRPr lang="da-DK" sz="800"/>
        </a:p>
      </dgm:t>
    </dgm:pt>
    <dgm:pt modelId="{411A3ECF-707E-4B76-876A-DB4B8D546591}" type="sibTrans" cxnId="{9066A0EC-FBB9-409D-85BE-FEF0A73D6AA0}">
      <dgm:prSet/>
      <dgm:spPr/>
      <dgm:t>
        <a:bodyPr/>
        <a:lstStyle/>
        <a:p>
          <a:endParaRPr lang="da-DK"/>
        </a:p>
      </dgm:t>
    </dgm:pt>
    <dgm:pt modelId="{364A3DAF-1AAB-4C61-A74B-A47071A32C9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Rækker Mølle Helhed</a:t>
          </a:r>
        </a:p>
        <a:p>
          <a:r>
            <a:rPr lang="da-DK" sz="800" i="1" dirty="0"/>
            <a:t>Rækker Mølle Skolen</a:t>
          </a:r>
        </a:p>
        <a:p>
          <a:r>
            <a:rPr lang="da-DK" sz="800" i="1" dirty="0"/>
            <a:t>Lærkereden </a:t>
          </a:r>
        </a:p>
      </dgm:t>
    </dgm:pt>
    <dgm:pt modelId="{338C8BA0-560E-47D8-825F-35BF73F9C9D6}" type="parTrans" cxnId="{86768D6B-C485-4002-A30F-E14BCE7D8543}">
      <dgm:prSet/>
      <dgm:spPr/>
      <dgm:t>
        <a:bodyPr/>
        <a:lstStyle/>
        <a:p>
          <a:endParaRPr lang="da-DK" sz="800"/>
        </a:p>
      </dgm:t>
    </dgm:pt>
    <dgm:pt modelId="{98F03AC7-36FE-4009-97E9-75C371C8FD94}" type="sibTrans" cxnId="{86768D6B-C485-4002-A30F-E14BCE7D8543}">
      <dgm:prSet/>
      <dgm:spPr/>
      <dgm:t>
        <a:bodyPr/>
        <a:lstStyle/>
        <a:p>
          <a:endParaRPr lang="da-DK"/>
        </a:p>
      </dgm:t>
    </dgm:pt>
    <dgm:pt modelId="{496FBAEB-D306-48FF-A47B-A6F12AA1684E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Stauning Helhed</a:t>
          </a:r>
        </a:p>
        <a:p>
          <a:r>
            <a:rPr lang="da-DK" sz="800" i="1" dirty="0"/>
            <a:t>Stauning Skole</a:t>
          </a:r>
        </a:p>
        <a:p>
          <a:r>
            <a:rPr lang="da-DK" sz="800" i="1" dirty="0"/>
            <a:t>Stauning Børnehus</a:t>
          </a:r>
        </a:p>
      </dgm:t>
    </dgm:pt>
    <dgm:pt modelId="{5E719147-798A-4AFF-96D8-C409F468C55A}" type="parTrans" cxnId="{36A3AE6D-38E0-4799-A0DD-D3FEFEA6187C}">
      <dgm:prSet/>
      <dgm:spPr/>
      <dgm:t>
        <a:bodyPr/>
        <a:lstStyle/>
        <a:p>
          <a:endParaRPr lang="da-DK" sz="800"/>
        </a:p>
      </dgm:t>
    </dgm:pt>
    <dgm:pt modelId="{EAC0A00A-EF80-404C-8F14-8D9184388200}" type="sibTrans" cxnId="{36A3AE6D-38E0-4799-A0DD-D3FEFEA6187C}">
      <dgm:prSet/>
      <dgm:spPr/>
      <dgm:t>
        <a:bodyPr/>
        <a:lstStyle/>
        <a:p>
          <a:endParaRPr lang="da-DK"/>
        </a:p>
      </dgm:t>
    </dgm:pt>
    <dgm:pt modelId="{68FA26E2-2CF6-4D35-91EF-BF9A05511DA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Specialcenter Vest</a:t>
          </a:r>
        </a:p>
      </dgm:t>
    </dgm:pt>
    <dgm:pt modelId="{07DB5949-5DDD-4478-874A-8C961DEEBC95}" type="parTrans" cxnId="{11C69D04-DC75-4684-B160-8B9F9EBBA9B9}">
      <dgm:prSet/>
      <dgm:spPr/>
      <dgm:t>
        <a:bodyPr/>
        <a:lstStyle/>
        <a:p>
          <a:endParaRPr lang="da-DK" sz="800"/>
        </a:p>
      </dgm:t>
    </dgm:pt>
    <dgm:pt modelId="{268CAEAB-1CA4-4F94-8116-912E448EB635}" type="sibTrans" cxnId="{11C69D04-DC75-4684-B160-8B9F9EBBA9B9}">
      <dgm:prSet/>
      <dgm:spPr/>
      <dgm:t>
        <a:bodyPr/>
        <a:lstStyle/>
        <a:p>
          <a:endParaRPr lang="da-DK"/>
        </a:p>
      </dgm:t>
    </dgm:pt>
    <dgm:pt modelId="{409541B7-9024-42F9-B744-FDE702BC097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/>
            <a:t>Specialcenter Øst</a:t>
          </a:r>
          <a:endParaRPr lang="da-DK" sz="800" dirty="0"/>
        </a:p>
      </dgm:t>
    </dgm:pt>
    <dgm:pt modelId="{8E8D7E35-964A-4F80-AFD7-42387C57DD8F}" type="parTrans" cxnId="{EBC5E6AC-732E-4F20-9617-0E0F81065CC1}">
      <dgm:prSet/>
      <dgm:spPr/>
      <dgm:t>
        <a:bodyPr/>
        <a:lstStyle/>
        <a:p>
          <a:endParaRPr lang="da-DK" sz="800"/>
        </a:p>
      </dgm:t>
    </dgm:pt>
    <dgm:pt modelId="{1D36961D-830F-4AE1-AA76-98B04D820180}" type="sibTrans" cxnId="{EBC5E6AC-732E-4F20-9617-0E0F81065CC1}">
      <dgm:prSet/>
      <dgm:spPr/>
      <dgm:t>
        <a:bodyPr/>
        <a:lstStyle/>
        <a:p>
          <a:endParaRPr lang="da-DK"/>
        </a:p>
      </dgm:t>
    </dgm:pt>
    <dgm:pt modelId="{001AF4AB-793A-42E8-956F-307567544044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Specialcenter Syd</a:t>
          </a:r>
        </a:p>
      </dgm:t>
    </dgm:pt>
    <dgm:pt modelId="{DBF01839-6644-48C6-A18C-6566499CBA25}" type="parTrans" cxnId="{8C99968E-553B-46F3-91E1-74410C35AC42}">
      <dgm:prSet/>
      <dgm:spPr/>
      <dgm:t>
        <a:bodyPr/>
        <a:lstStyle/>
        <a:p>
          <a:endParaRPr lang="da-DK" sz="800"/>
        </a:p>
      </dgm:t>
    </dgm:pt>
    <dgm:pt modelId="{AD43787A-995A-4028-A5BB-C071F41EA2C7}" type="sibTrans" cxnId="{8C99968E-553B-46F3-91E1-74410C35AC42}">
      <dgm:prSet/>
      <dgm:spPr/>
      <dgm:t>
        <a:bodyPr/>
        <a:lstStyle/>
        <a:p>
          <a:endParaRPr lang="da-DK"/>
        </a:p>
      </dgm:t>
    </dgm:pt>
    <dgm:pt modelId="{F366BB2D-35E3-4BA0-862D-27A584622BB0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Skjernåskolen</a:t>
          </a:r>
        </a:p>
        <a:p>
          <a:r>
            <a:rPr lang="da-DK" sz="800" i="1" dirty="0"/>
            <a:t>Specialbørnehave</a:t>
          </a:r>
        </a:p>
        <a:p>
          <a:r>
            <a:rPr lang="da-DK" sz="800" i="1" dirty="0"/>
            <a:t>STU-Huset</a:t>
          </a:r>
        </a:p>
      </dgm:t>
    </dgm:pt>
    <dgm:pt modelId="{B25362B3-5C7E-4B72-A2C5-9882A2A92377}" type="parTrans" cxnId="{E1F25B6A-629E-47F9-B955-84B07935DA47}">
      <dgm:prSet/>
      <dgm:spPr/>
      <dgm:t>
        <a:bodyPr/>
        <a:lstStyle/>
        <a:p>
          <a:endParaRPr lang="da-DK" sz="800"/>
        </a:p>
      </dgm:t>
    </dgm:pt>
    <dgm:pt modelId="{A3132BE5-5901-481A-B8DF-3E325E69EEF9}" type="sibTrans" cxnId="{E1F25B6A-629E-47F9-B955-84B07935DA47}">
      <dgm:prSet/>
      <dgm:spPr/>
      <dgm:t>
        <a:bodyPr/>
        <a:lstStyle/>
        <a:p>
          <a:endParaRPr lang="da-DK"/>
        </a:p>
      </dgm:t>
    </dgm:pt>
    <dgm:pt modelId="{85496938-5974-466E-B85A-EFF7D3D49941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Rindum Kjærgaard</a:t>
          </a:r>
        </a:p>
      </dgm:t>
    </dgm:pt>
    <dgm:pt modelId="{D0687A02-7E0B-40DE-A399-867DAED11B64}" type="parTrans" cxnId="{296C28D9-C746-4F78-809B-C9464673AC43}">
      <dgm:prSet/>
      <dgm:spPr/>
      <dgm:t>
        <a:bodyPr/>
        <a:lstStyle/>
        <a:p>
          <a:endParaRPr lang="da-DK" sz="800"/>
        </a:p>
      </dgm:t>
    </dgm:pt>
    <dgm:pt modelId="{AB85940D-6448-497E-B038-E7FDF006A787}" type="sibTrans" cxnId="{296C28D9-C746-4F78-809B-C9464673AC43}">
      <dgm:prSet/>
      <dgm:spPr/>
      <dgm:t>
        <a:bodyPr/>
        <a:lstStyle/>
        <a:p>
          <a:endParaRPr lang="da-DK"/>
        </a:p>
      </dgm:t>
    </dgm:pt>
    <dgm:pt modelId="{FBEC2383-CF6B-4FC4-99BA-875B88D86EB7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Fjelstervang Helhed</a:t>
          </a:r>
        </a:p>
        <a:p>
          <a:r>
            <a:rPr lang="da-DK" sz="800" i="1" dirty="0"/>
            <a:t>Fjelstervang Skole</a:t>
          </a:r>
        </a:p>
        <a:p>
          <a:r>
            <a:rPr lang="da-DK" sz="800" i="1" dirty="0" err="1"/>
            <a:t>Fjelstervang</a:t>
          </a:r>
          <a:br>
            <a:rPr lang="da-DK" sz="800" i="1" dirty="0"/>
          </a:br>
          <a:r>
            <a:rPr lang="da-DK" sz="800" i="1" dirty="0"/>
            <a:t>Børnehus</a:t>
          </a:r>
        </a:p>
      </dgm:t>
    </dgm:pt>
    <dgm:pt modelId="{4A438F35-018B-4710-8628-C6397EAA3428}" type="parTrans" cxnId="{A7F587B2-799E-4828-9587-4210DE11F345}">
      <dgm:prSet/>
      <dgm:spPr/>
      <dgm:t>
        <a:bodyPr/>
        <a:lstStyle/>
        <a:p>
          <a:endParaRPr lang="da-DK" sz="800"/>
        </a:p>
      </dgm:t>
    </dgm:pt>
    <dgm:pt modelId="{6B3216E1-DC77-44D2-BB2E-E16E1DC789A3}" type="sibTrans" cxnId="{A7F587B2-799E-4828-9587-4210DE11F345}">
      <dgm:prSet/>
      <dgm:spPr/>
      <dgm:t>
        <a:bodyPr/>
        <a:lstStyle/>
        <a:p>
          <a:endParaRPr lang="da-DK"/>
        </a:p>
      </dgm:t>
    </dgm:pt>
    <dgm:pt modelId="{0CCFF53B-A00A-4558-9C38-46550136E14E}">
      <dgm:prSet custT="1"/>
      <dgm:spPr/>
      <dgm:t>
        <a:bodyPr/>
        <a:lstStyle/>
        <a:p>
          <a:r>
            <a:rPr lang="da-DK" sz="800" dirty="0"/>
            <a:t>Administrationen</a:t>
          </a:r>
        </a:p>
      </dgm:t>
    </dgm:pt>
    <dgm:pt modelId="{D2FD5A8C-7DFC-46D8-98AE-153F9833DE10}" type="parTrans" cxnId="{A1A8D664-86A0-44AA-8D02-4BB95C7363E9}">
      <dgm:prSet/>
      <dgm:spPr/>
      <dgm:t>
        <a:bodyPr/>
        <a:lstStyle/>
        <a:p>
          <a:endParaRPr lang="da-DK" sz="800"/>
        </a:p>
      </dgm:t>
    </dgm:pt>
    <dgm:pt modelId="{226D1D4E-5B52-47BF-8478-5F5EBE0DD079}" type="sibTrans" cxnId="{A1A8D664-86A0-44AA-8D02-4BB95C7363E9}">
      <dgm:prSet/>
      <dgm:spPr/>
      <dgm:t>
        <a:bodyPr/>
        <a:lstStyle/>
        <a:p>
          <a:endParaRPr lang="da-DK"/>
        </a:p>
      </dgm:t>
    </dgm:pt>
    <dgm:pt modelId="{DD69F511-359E-43A8-9961-13BDA1F437D1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800" b="1" dirty="0"/>
            <a:t>Hee Helhed</a:t>
          </a:r>
        </a:p>
        <a:p>
          <a:r>
            <a:rPr lang="da-DK" sz="800" i="1" dirty="0"/>
            <a:t>Hee skole, </a:t>
          </a:r>
        </a:p>
        <a:p>
          <a:r>
            <a:rPr lang="da-DK" sz="800" i="1" dirty="0"/>
            <a:t>Hee Børnehus og </a:t>
          </a:r>
        </a:p>
        <a:p>
          <a:r>
            <a:rPr lang="da-DK" sz="800" i="1" dirty="0"/>
            <a:t>No Børnehus</a:t>
          </a:r>
        </a:p>
      </dgm:t>
    </dgm:pt>
    <dgm:pt modelId="{2CD06645-D22B-414E-A150-D95C46BC283C}" type="sibTrans" cxnId="{050B4E8B-A954-4698-B311-69F08B866B96}">
      <dgm:prSet/>
      <dgm:spPr/>
      <dgm:t>
        <a:bodyPr/>
        <a:lstStyle/>
        <a:p>
          <a:endParaRPr lang="da-DK"/>
        </a:p>
      </dgm:t>
    </dgm:pt>
    <dgm:pt modelId="{ECE9F7EE-0BFC-4BD1-9BA1-BD91B53CD35A}" type="parTrans" cxnId="{050B4E8B-A954-4698-B311-69F08B866B96}">
      <dgm:prSet/>
      <dgm:spPr/>
      <dgm:t>
        <a:bodyPr/>
        <a:lstStyle/>
        <a:p>
          <a:endParaRPr lang="da-DK" sz="800"/>
        </a:p>
      </dgm:t>
    </dgm:pt>
    <dgm:pt modelId="{75E08E48-6068-4A62-83AA-0C208415C7EC}" type="asst">
      <dgm:prSet/>
      <dgm:spPr>
        <a:solidFill>
          <a:srgbClr val="00B050"/>
        </a:solidFill>
      </dgm:spPr>
      <dgm:t>
        <a:bodyPr/>
        <a:lstStyle/>
        <a:p>
          <a:r>
            <a:rPr lang="da-DK" b="1" dirty="0"/>
            <a:t>Ringkøbing Skole </a:t>
          </a:r>
        </a:p>
        <a:p>
          <a:r>
            <a:rPr lang="da-DK" i="1" dirty="0"/>
            <a:t>Afd. Rindum</a:t>
          </a:r>
        </a:p>
        <a:p>
          <a:r>
            <a:rPr lang="da-DK" i="1" dirty="0"/>
            <a:t>Afd. Alkjær </a:t>
          </a:r>
        </a:p>
      </dgm:t>
    </dgm:pt>
    <dgm:pt modelId="{608AD6A1-7334-4A9B-A263-5FC90672F456}" type="parTrans" cxnId="{03DEC88B-BB40-4433-957F-71EA82AA5EA1}">
      <dgm:prSet/>
      <dgm:spPr/>
      <dgm:t>
        <a:bodyPr/>
        <a:lstStyle/>
        <a:p>
          <a:endParaRPr lang="da-DK"/>
        </a:p>
      </dgm:t>
    </dgm:pt>
    <dgm:pt modelId="{C383DA52-381C-4BF2-A482-65F8D9C9AB81}" type="sibTrans" cxnId="{03DEC88B-BB40-4433-957F-71EA82AA5EA1}">
      <dgm:prSet/>
      <dgm:spPr/>
      <dgm:t>
        <a:bodyPr/>
        <a:lstStyle/>
        <a:p>
          <a:endParaRPr lang="da-DK"/>
        </a:p>
      </dgm:t>
    </dgm:pt>
    <dgm:pt modelId="{254B088F-AA1E-4C19-A419-E8BAD741B6DD}" type="asst">
      <dgm:prSet/>
      <dgm:spPr>
        <a:solidFill>
          <a:srgbClr val="00B050"/>
        </a:solidFill>
      </dgm:spPr>
      <dgm:t>
        <a:bodyPr/>
        <a:lstStyle/>
        <a:p>
          <a:r>
            <a:rPr lang="da-DK" b="1" dirty="0"/>
            <a:t>Nr. Vium Troldhede Helhed</a:t>
          </a:r>
        </a:p>
        <a:p>
          <a:r>
            <a:rPr lang="da-DK" i="1" dirty="0"/>
            <a:t>Nr. Vium Troldhede Skole</a:t>
          </a:r>
        </a:p>
        <a:p>
          <a:r>
            <a:rPr lang="da-DK" i="1" dirty="0"/>
            <a:t>Nr. Vium Børnehus</a:t>
          </a:r>
        </a:p>
        <a:p>
          <a:r>
            <a:rPr lang="da-DK" i="1" dirty="0"/>
            <a:t>Troldhede Børnehus</a:t>
          </a:r>
        </a:p>
      </dgm:t>
    </dgm:pt>
    <dgm:pt modelId="{3DA967A1-B7DA-4074-B0D2-2B4D299CD40B}" type="parTrans" cxnId="{2895D2B9-0A51-475E-B094-BB9F2C3DC240}">
      <dgm:prSet/>
      <dgm:spPr/>
      <dgm:t>
        <a:bodyPr/>
        <a:lstStyle/>
        <a:p>
          <a:endParaRPr lang="da-DK"/>
        </a:p>
      </dgm:t>
    </dgm:pt>
    <dgm:pt modelId="{994418A1-E667-4612-BF8B-1FEBDE0B471F}" type="sibTrans" cxnId="{2895D2B9-0A51-475E-B094-BB9F2C3DC240}">
      <dgm:prSet/>
      <dgm:spPr/>
      <dgm:t>
        <a:bodyPr/>
        <a:lstStyle/>
        <a:p>
          <a:endParaRPr lang="da-DK"/>
        </a:p>
      </dgm:t>
    </dgm:pt>
    <dgm:pt modelId="{5FB4859D-1094-4865-9F73-A8C832DBA59B}" type="asst">
      <dgm:prSet/>
      <dgm:spPr>
        <a:solidFill>
          <a:srgbClr val="00B050"/>
        </a:solidFill>
      </dgm:spPr>
      <dgm:t>
        <a:bodyPr/>
        <a:lstStyle/>
        <a:p>
          <a:r>
            <a:rPr lang="da-DK" b="1" dirty="0"/>
            <a:t>Borris Helhed</a:t>
          </a:r>
        </a:p>
        <a:p>
          <a:r>
            <a:rPr lang="da-DK" i="1" dirty="0"/>
            <a:t>Borris Skole</a:t>
          </a:r>
        </a:p>
        <a:p>
          <a:r>
            <a:rPr lang="da-DK" i="1" dirty="0"/>
            <a:t>Børnehuset Borris</a:t>
          </a:r>
        </a:p>
      </dgm:t>
    </dgm:pt>
    <dgm:pt modelId="{55307A75-F82F-4745-AEDF-54A82901A941}" type="parTrans" cxnId="{C653F177-BCC3-4668-B9E5-61D1341025A5}">
      <dgm:prSet/>
      <dgm:spPr/>
      <dgm:t>
        <a:bodyPr/>
        <a:lstStyle/>
        <a:p>
          <a:endParaRPr lang="da-DK"/>
        </a:p>
      </dgm:t>
    </dgm:pt>
    <dgm:pt modelId="{C7D03F1B-3DB1-465F-9D71-783CC032B5A9}" type="sibTrans" cxnId="{C653F177-BCC3-4668-B9E5-61D1341025A5}">
      <dgm:prSet/>
      <dgm:spPr/>
      <dgm:t>
        <a:bodyPr/>
        <a:lstStyle/>
        <a:p>
          <a:endParaRPr lang="da-DK"/>
        </a:p>
      </dgm:t>
    </dgm:pt>
    <dgm:pt modelId="{2F893726-3C89-4AD5-9113-D495B7E933D9}" type="asst">
      <dgm:prSet/>
      <dgm:spPr>
        <a:solidFill>
          <a:srgbClr val="00B050"/>
        </a:solidFill>
      </dgm:spPr>
      <dgm:t>
        <a:bodyPr/>
        <a:lstStyle/>
        <a:p>
          <a:r>
            <a:rPr lang="da-DK" b="1" dirty="0"/>
            <a:t>Skjern Daginstitutioner</a:t>
          </a:r>
        </a:p>
        <a:p>
          <a:r>
            <a:rPr lang="da-DK" i="1" dirty="0"/>
            <a:t>Fredensgade Børnehave</a:t>
          </a:r>
        </a:p>
        <a:p>
          <a:r>
            <a:rPr lang="da-DK" i="1" dirty="0"/>
            <a:t>Bækkehøj Børneunivers</a:t>
          </a:r>
        </a:p>
        <a:p>
          <a:endParaRPr lang="da-DK" dirty="0"/>
        </a:p>
      </dgm:t>
    </dgm:pt>
    <dgm:pt modelId="{9F8208A1-F465-4DCE-AEA6-BD5BE8A11174}" type="parTrans" cxnId="{B8718730-E8BB-486A-B1BE-B8C7FE49B03A}">
      <dgm:prSet/>
      <dgm:spPr/>
      <dgm:t>
        <a:bodyPr/>
        <a:lstStyle/>
        <a:p>
          <a:endParaRPr lang="da-DK"/>
        </a:p>
      </dgm:t>
    </dgm:pt>
    <dgm:pt modelId="{97E597C7-C37F-469D-9A24-89D4DA1259A1}" type="sibTrans" cxnId="{B8718730-E8BB-486A-B1BE-B8C7FE49B03A}">
      <dgm:prSet/>
      <dgm:spPr/>
      <dgm:t>
        <a:bodyPr/>
        <a:lstStyle/>
        <a:p>
          <a:endParaRPr lang="da-DK"/>
        </a:p>
      </dgm:t>
    </dgm:pt>
    <dgm:pt modelId="{7D30807A-3F8A-4615-9B25-CF688415F151}" type="asst">
      <dgm:prSet/>
      <dgm:spPr>
        <a:solidFill>
          <a:srgbClr val="00B050"/>
        </a:solidFill>
      </dgm:spPr>
      <dgm:t>
        <a:bodyPr/>
        <a:lstStyle/>
        <a:p>
          <a:r>
            <a:rPr lang="da-DK" b="1"/>
            <a:t>Skjern Folkeskole</a:t>
          </a:r>
          <a:endParaRPr lang="da-DK" b="1" dirty="0"/>
        </a:p>
        <a:p>
          <a:r>
            <a:rPr lang="da-DK" i="1" dirty="0"/>
            <a:t>Afd. Enghavevej</a:t>
          </a:r>
        </a:p>
        <a:p>
          <a:r>
            <a:rPr lang="da-DK" i="1" dirty="0"/>
            <a:t>Afd. Klostervej</a:t>
          </a:r>
        </a:p>
      </dgm:t>
    </dgm:pt>
    <dgm:pt modelId="{362E36A9-FFC3-4B28-A9DB-0814351E65A0}" type="parTrans" cxnId="{DB5BCE12-DD4C-440F-A0A9-EB8A4BE0F79B}">
      <dgm:prSet/>
      <dgm:spPr/>
      <dgm:t>
        <a:bodyPr/>
        <a:lstStyle/>
        <a:p>
          <a:endParaRPr lang="da-DK"/>
        </a:p>
      </dgm:t>
    </dgm:pt>
    <dgm:pt modelId="{25AB2CE8-C88C-43C0-9BB1-750FE04998D9}" type="sibTrans" cxnId="{DB5BCE12-DD4C-440F-A0A9-EB8A4BE0F79B}">
      <dgm:prSet/>
      <dgm:spPr/>
      <dgm:t>
        <a:bodyPr/>
        <a:lstStyle/>
        <a:p>
          <a:endParaRPr lang="da-DK"/>
        </a:p>
      </dgm:t>
    </dgm:pt>
    <dgm:pt modelId="{3E607D49-0394-478D-8F22-95D1C2EAEE29}" type="pres">
      <dgm:prSet presAssocID="{8E3A24C4-AB9B-468C-A73C-FC7670619B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90AE5-E3AC-464B-BED7-0C20944A577F}" type="pres">
      <dgm:prSet presAssocID="{BA4887C2-9F97-4F00-A533-DC6E1965A2BE}" presName="hierRoot1" presStyleCnt="0">
        <dgm:presLayoutVars>
          <dgm:hierBranch val="init"/>
        </dgm:presLayoutVars>
      </dgm:prSet>
      <dgm:spPr/>
    </dgm:pt>
    <dgm:pt modelId="{873DB635-0D46-4F0C-B057-A3EE10029A19}" type="pres">
      <dgm:prSet presAssocID="{BA4887C2-9F97-4F00-A533-DC6E1965A2BE}" presName="rootComposite1" presStyleCnt="0"/>
      <dgm:spPr/>
    </dgm:pt>
    <dgm:pt modelId="{6BA30FEA-48A1-4E22-BE8F-449DA864D73E}" type="pres">
      <dgm:prSet presAssocID="{BA4887C2-9F97-4F00-A533-DC6E1965A2BE}" presName="rootText1" presStyleLbl="node0" presStyleIdx="0" presStyleCnt="1" custLinFactNeighborX="0" custLinFactNeighborY="-45637">
        <dgm:presLayoutVars>
          <dgm:chPref val="3"/>
        </dgm:presLayoutVars>
      </dgm:prSet>
      <dgm:spPr/>
    </dgm:pt>
    <dgm:pt modelId="{3D21B4A0-6B7C-471F-A79C-55F6BCEC46DF}" type="pres">
      <dgm:prSet presAssocID="{BA4887C2-9F97-4F00-A533-DC6E1965A2BE}" presName="rootConnector1" presStyleLbl="node1" presStyleIdx="0" presStyleCnt="0"/>
      <dgm:spPr/>
    </dgm:pt>
    <dgm:pt modelId="{39B02333-5493-498E-A0A1-26D0ACF98E87}" type="pres">
      <dgm:prSet presAssocID="{BA4887C2-9F97-4F00-A533-DC6E1965A2BE}" presName="hierChild2" presStyleCnt="0"/>
      <dgm:spPr/>
    </dgm:pt>
    <dgm:pt modelId="{89AEED04-FF78-4619-8FCC-665CA14F67AB}" type="pres">
      <dgm:prSet presAssocID="{2E5B1109-3645-418D-AA44-92B47A5FB9E8}" presName="Name37" presStyleLbl="parChTrans1D2" presStyleIdx="0" presStyleCnt="7"/>
      <dgm:spPr/>
    </dgm:pt>
    <dgm:pt modelId="{7C508F58-441B-4E04-9103-DD4BEA0337A4}" type="pres">
      <dgm:prSet presAssocID="{225059A3-DB8E-4889-8330-D96B8B13BA28}" presName="hierRoot2" presStyleCnt="0">
        <dgm:presLayoutVars>
          <dgm:hierBranch val="init"/>
        </dgm:presLayoutVars>
      </dgm:prSet>
      <dgm:spPr/>
    </dgm:pt>
    <dgm:pt modelId="{B0199449-F569-4D0F-A411-93167BBE410D}" type="pres">
      <dgm:prSet presAssocID="{225059A3-DB8E-4889-8330-D96B8B13BA28}" presName="rootComposite" presStyleCnt="0"/>
      <dgm:spPr/>
    </dgm:pt>
    <dgm:pt modelId="{3E4731AA-A0A2-42E1-BF35-A3DFE1694061}" type="pres">
      <dgm:prSet presAssocID="{225059A3-DB8E-4889-8330-D96B8B13BA28}" presName="rootText" presStyleLbl="node2" presStyleIdx="0" presStyleCnt="7">
        <dgm:presLayoutVars>
          <dgm:chPref val="3"/>
        </dgm:presLayoutVars>
      </dgm:prSet>
      <dgm:spPr/>
    </dgm:pt>
    <dgm:pt modelId="{A9F48903-D608-41A7-9A43-418B366C2050}" type="pres">
      <dgm:prSet presAssocID="{225059A3-DB8E-4889-8330-D96B8B13BA28}" presName="rootConnector" presStyleLbl="node2" presStyleIdx="0" presStyleCnt="7"/>
      <dgm:spPr/>
    </dgm:pt>
    <dgm:pt modelId="{9DD32CEE-7B47-40BA-B228-E42E22314848}" type="pres">
      <dgm:prSet presAssocID="{225059A3-DB8E-4889-8330-D96B8B13BA28}" presName="hierChild4" presStyleCnt="0"/>
      <dgm:spPr/>
    </dgm:pt>
    <dgm:pt modelId="{9B9F8994-11CB-47AC-AD49-954354726F80}" type="pres">
      <dgm:prSet presAssocID="{225059A3-DB8E-4889-8330-D96B8B13BA28}" presName="hierChild5" presStyleCnt="0"/>
      <dgm:spPr/>
    </dgm:pt>
    <dgm:pt modelId="{1DB9B7FE-C4A0-4A62-8AAC-8258FCC3B3DF}" type="pres">
      <dgm:prSet presAssocID="{0176891C-CA0E-42C8-B08C-FA96521AA174}" presName="Name111" presStyleLbl="parChTrans1D3" presStyleIdx="0" presStyleCnt="29"/>
      <dgm:spPr/>
    </dgm:pt>
    <dgm:pt modelId="{17A031FF-AEB9-40FD-AE10-749FABFCE16F}" type="pres">
      <dgm:prSet presAssocID="{0506A2DC-9A90-4DC9-87AD-21CBD8BE233F}" presName="hierRoot3" presStyleCnt="0">
        <dgm:presLayoutVars>
          <dgm:hierBranch val="init"/>
        </dgm:presLayoutVars>
      </dgm:prSet>
      <dgm:spPr/>
    </dgm:pt>
    <dgm:pt modelId="{57777EBB-50A5-49D9-A6EF-CE7EA4167321}" type="pres">
      <dgm:prSet presAssocID="{0506A2DC-9A90-4DC9-87AD-21CBD8BE233F}" presName="rootComposite3" presStyleCnt="0"/>
      <dgm:spPr/>
    </dgm:pt>
    <dgm:pt modelId="{9DE7DE8E-3475-405B-89AE-4437713F4ED2}" type="pres">
      <dgm:prSet presAssocID="{0506A2DC-9A90-4DC9-87AD-21CBD8BE233F}" presName="rootText3" presStyleLbl="asst2" presStyleIdx="0" presStyleCnt="29">
        <dgm:presLayoutVars>
          <dgm:chPref val="3"/>
        </dgm:presLayoutVars>
      </dgm:prSet>
      <dgm:spPr/>
    </dgm:pt>
    <dgm:pt modelId="{08BF109A-F9DF-4E0C-AAA0-210A7B142CB2}" type="pres">
      <dgm:prSet presAssocID="{0506A2DC-9A90-4DC9-87AD-21CBD8BE233F}" presName="rootConnector3" presStyleLbl="asst2" presStyleIdx="0" presStyleCnt="29"/>
      <dgm:spPr/>
    </dgm:pt>
    <dgm:pt modelId="{8BB58AD5-FCB9-4491-9851-8A6720489578}" type="pres">
      <dgm:prSet presAssocID="{0506A2DC-9A90-4DC9-87AD-21CBD8BE233F}" presName="hierChild6" presStyleCnt="0"/>
      <dgm:spPr/>
    </dgm:pt>
    <dgm:pt modelId="{50148B1E-7A8B-4C02-8B76-29AA93BDDF33}" type="pres">
      <dgm:prSet presAssocID="{0506A2DC-9A90-4DC9-87AD-21CBD8BE233F}" presName="hierChild7" presStyleCnt="0"/>
      <dgm:spPr/>
    </dgm:pt>
    <dgm:pt modelId="{9EEBB4DC-B133-4282-897B-6AACF65FA580}" type="pres">
      <dgm:prSet presAssocID="{EC2969C7-06B6-4D0F-BFA6-C9963DC3F5F5}" presName="Name111" presStyleLbl="parChTrans1D3" presStyleIdx="1" presStyleCnt="29"/>
      <dgm:spPr/>
    </dgm:pt>
    <dgm:pt modelId="{0C83E766-86AC-41DE-B4CD-4C3C7D1F869C}" type="pres">
      <dgm:prSet presAssocID="{BA4ADA0F-AEA5-46EF-93CB-E19CF2C58A56}" presName="hierRoot3" presStyleCnt="0">
        <dgm:presLayoutVars>
          <dgm:hierBranch val="init"/>
        </dgm:presLayoutVars>
      </dgm:prSet>
      <dgm:spPr/>
    </dgm:pt>
    <dgm:pt modelId="{F371A9E6-7E6B-434F-A508-6FB72441989A}" type="pres">
      <dgm:prSet presAssocID="{BA4ADA0F-AEA5-46EF-93CB-E19CF2C58A56}" presName="rootComposite3" presStyleCnt="0"/>
      <dgm:spPr/>
    </dgm:pt>
    <dgm:pt modelId="{F1A0A819-FA6F-4779-952B-128C5D148CB3}" type="pres">
      <dgm:prSet presAssocID="{BA4ADA0F-AEA5-46EF-93CB-E19CF2C58A56}" presName="rootText3" presStyleLbl="asst2" presStyleIdx="1" presStyleCnt="29">
        <dgm:presLayoutVars>
          <dgm:chPref val="3"/>
        </dgm:presLayoutVars>
      </dgm:prSet>
      <dgm:spPr/>
    </dgm:pt>
    <dgm:pt modelId="{68ED64DE-3363-4EA9-B9A0-3A165DD77EC4}" type="pres">
      <dgm:prSet presAssocID="{BA4ADA0F-AEA5-46EF-93CB-E19CF2C58A56}" presName="rootConnector3" presStyleLbl="asst2" presStyleIdx="1" presStyleCnt="29"/>
      <dgm:spPr/>
    </dgm:pt>
    <dgm:pt modelId="{678E22FE-1545-4AF9-99A5-B0D0D38A0EEF}" type="pres">
      <dgm:prSet presAssocID="{BA4ADA0F-AEA5-46EF-93CB-E19CF2C58A56}" presName="hierChild6" presStyleCnt="0"/>
      <dgm:spPr/>
    </dgm:pt>
    <dgm:pt modelId="{2B896FEB-A6A3-49D6-B566-066467B0A5D9}" type="pres">
      <dgm:prSet presAssocID="{BA4ADA0F-AEA5-46EF-93CB-E19CF2C58A56}" presName="hierChild7" presStyleCnt="0"/>
      <dgm:spPr/>
    </dgm:pt>
    <dgm:pt modelId="{84358970-4B3D-4CD7-B300-B3814AF27FAF}" type="pres">
      <dgm:prSet presAssocID="{ECE9F7EE-0BFC-4BD1-9BA1-BD91B53CD35A}" presName="Name111" presStyleLbl="parChTrans1D3" presStyleIdx="2" presStyleCnt="29"/>
      <dgm:spPr/>
    </dgm:pt>
    <dgm:pt modelId="{C33DE734-0D81-4420-AF72-2701E6686BE1}" type="pres">
      <dgm:prSet presAssocID="{DD69F511-359E-43A8-9961-13BDA1F437D1}" presName="hierRoot3" presStyleCnt="0">
        <dgm:presLayoutVars>
          <dgm:hierBranch val="init"/>
        </dgm:presLayoutVars>
      </dgm:prSet>
      <dgm:spPr/>
    </dgm:pt>
    <dgm:pt modelId="{8D2F5641-C9BE-4FF3-B638-6F3A4C7FD10C}" type="pres">
      <dgm:prSet presAssocID="{DD69F511-359E-43A8-9961-13BDA1F437D1}" presName="rootComposite3" presStyleCnt="0"/>
      <dgm:spPr/>
    </dgm:pt>
    <dgm:pt modelId="{B1DB9269-458C-4BDC-8658-E1E80EE2862E}" type="pres">
      <dgm:prSet presAssocID="{DD69F511-359E-43A8-9961-13BDA1F437D1}" presName="rootText3" presStyleLbl="asst2" presStyleIdx="2" presStyleCnt="29" custScaleY="161247" custLinFactNeighborX="-593" custLinFactNeighborY="-29313">
        <dgm:presLayoutVars>
          <dgm:chPref val="3"/>
        </dgm:presLayoutVars>
      </dgm:prSet>
      <dgm:spPr/>
    </dgm:pt>
    <dgm:pt modelId="{42A70D32-C7D6-4BE3-95DB-052B504C6475}" type="pres">
      <dgm:prSet presAssocID="{DD69F511-359E-43A8-9961-13BDA1F437D1}" presName="rootConnector3" presStyleLbl="asst2" presStyleIdx="2" presStyleCnt="29"/>
      <dgm:spPr/>
    </dgm:pt>
    <dgm:pt modelId="{7A357AA9-45F3-427B-9365-6D5FB895127A}" type="pres">
      <dgm:prSet presAssocID="{DD69F511-359E-43A8-9961-13BDA1F437D1}" presName="hierChild6" presStyleCnt="0"/>
      <dgm:spPr/>
    </dgm:pt>
    <dgm:pt modelId="{F0BF2145-745B-465C-B3A8-BF33F49E9D23}" type="pres">
      <dgm:prSet presAssocID="{DD69F511-359E-43A8-9961-13BDA1F437D1}" presName="hierChild7" presStyleCnt="0"/>
      <dgm:spPr/>
    </dgm:pt>
    <dgm:pt modelId="{D3A121A5-0BEB-46B2-B82A-B00AB8D937DE}" type="pres">
      <dgm:prSet presAssocID="{AB503FAB-4DD5-43B1-ADA6-25CEF12B22F1}" presName="Name111" presStyleLbl="parChTrans1D3" presStyleIdx="3" presStyleCnt="29"/>
      <dgm:spPr/>
    </dgm:pt>
    <dgm:pt modelId="{0CF13912-CF48-4DE8-9A19-EF4F55606442}" type="pres">
      <dgm:prSet presAssocID="{7F940083-B253-4977-B1EC-18C1681D7C1C}" presName="hierRoot3" presStyleCnt="0">
        <dgm:presLayoutVars>
          <dgm:hierBranch val="init"/>
        </dgm:presLayoutVars>
      </dgm:prSet>
      <dgm:spPr/>
    </dgm:pt>
    <dgm:pt modelId="{76CCC506-BF3B-4AD0-8221-AF961A64FC11}" type="pres">
      <dgm:prSet presAssocID="{7F940083-B253-4977-B1EC-18C1681D7C1C}" presName="rootComposite3" presStyleCnt="0"/>
      <dgm:spPr/>
    </dgm:pt>
    <dgm:pt modelId="{DB448DF1-8F77-4E5F-8D47-8A1AB1722D2D}" type="pres">
      <dgm:prSet presAssocID="{7F940083-B253-4977-B1EC-18C1681D7C1C}" presName="rootText3" presStyleLbl="asst2" presStyleIdx="3" presStyleCnt="29" custScaleY="204239" custLinFactNeighborY="-27359">
        <dgm:presLayoutVars>
          <dgm:chPref val="3"/>
        </dgm:presLayoutVars>
      </dgm:prSet>
      <dgm:spPr/>
    </dgm:pt>
    <dgm:pt modelId="{B88AD0A1-A44C-4769-BDC7-A208606C377E}" type="pres">
      <dgm:prSet presAssocID="{7F940083-B253-4977-B1EC-18C1681D7C1C}" presName="rootConnector3" presStyleLbl="asst2" presStyleIdx="3" presStyleCnt="29"/>
      <dgm:spPr/>
    </dgm:pt>
    <dgm:pt modelId="{F3B1A49F-F82C-4B88-8330-E41EDB72B382}" type="pres">
      <dgm:prSet presAssocID="{7F940083-B253-4977-B1EC-18C1681D7C1C}" presName="hierChild6" presStyleCnt="0"/>
      <dgm:spPr/>
    </dgm:pt>
    <dgm:pt modelId="{6F89D8ED-F14E-4996-A73C-65A984B7DE54}" type="pres">
      <dgm:prSet presAssocID="{7F940083-B253-4977-B1EC-18C1681D7C1C}" presName="hierChild7" presStyleCnt="0"/>
      <dgm:spPr/>
    </dgm:pt>
    <dgm:pt modelId="{463CA5C5-9D40-490B-91CD-72B635F79021}" type="pres">
      <dgm:prSet presAssocID="{843C22A7-746E-464A-B32F-BB0EB8E8A13A}" presName="Name111" presStyleLbl="parChTrans1D3" presStyleIdx="4" presStyleCnt="29"/>
      <dgm:spPr/>
    </dgm:pt>
    <dgm:pt modelId="{631A2349-70AD-4FCA-8155-F227719B3758}" type="pres">
      <dgm:prSet presAssocID="{8B4AB08A-0C1B-4698-962F-6AC17C0F1414}" presName="hierRoot3" presStyleCnt="0">
        <dgm:presLayoutVars>
          <dgm:hierBranch val="init"/>
        </dgm:presLayoutVars>
      </dgm:prSet>
      <dgm:spPr/>
    </dgm:pt>
    <dgm:pt modelId="{887C2233-13B4-427A-BB25-E750E947CCEA}" type="pres">
      <dgm:prSet presAssocID="{8B4AB08A-0C1B-4698-962F-6AC17C0F1414}" presName="rootComposite3" presStyleCnt="0"/>
      <dgm:spPr/>
    </dgm:pt>
    <dgm:pt modelId="{9FB608B8-12FD-452A-9E88-C091B8A45CE8}" type="pres">
      <dgm:prSet presAssocID="{8B4AB08A-0C1B-4698-962F-6AC17C0F1414}" presName="rootText3" presStyleLbl="asst2" presStyleIdx="4" presStyleCnt="29" custScaleY="141008" custLinFactY="-5527" custLinFactNeighborX="-593" custLinFactNeighborY="-100000">
        <dgm:presLayoutVars>
          <dgm:chPref val="3"/>
        </dgm:presLayoutVars>
      </dgm:prSet>
      <dgm:spPr/>
    </dgm:pt>
    <dgm:pt modelId="{677D6F3A-670F-4A79-8D3A-CF559CF3E598}" type="pres">
      <dgm:prSet presAssocID="{8B4AB08A-0C1B-4698-962F-6AC17C0F1414}" presName="rootConnector3" presStyleLbl="asst2" presStyleIdx="4" presStyleCnt="29"/>
      <dgm:spPr/>
    </dgm:pt>
    <dgm:pt modelId="{0882FE34-D675-4E25-8A3C-708FD47D0610}" type="pres">
      <dgm:prSet presAssocID="{8B4AB08A-0C1B-4698-962F-6AC17C0F1414}" presName="hierChild6" presStyleCnt="0"/>
      <dgm:spPr/>
    </dgm:pt>
    <dgm:pt modelId="{C49413E4-ECA8-4B7A-90A2-65852D25F618}" type="pres">
      <dgm:prSet presAssocID="{8B4AB08A-0C1B-4698-962F-6AC17C0F1414}" presName="hierChild7" presStyleCnt="0"/>
      <dgm:spPr/>
    </dgm:pt>
    <dgm:pt modelId="{DB7EE2A3-498A-477E-A460-BD824F030CBC}" type="pres">
      <dgm:prSet presAssocID="{56B2414C-5A53-459A-B7A5-803D544D7B49}" presName="Name111" presStyleLbl="parChTrans1D3" presStyleIdx="5" presStyleCnt="29"/>
      <dgm:spPr/>
    </dgm:pt>
    <dgm:pt modelId="{67BB30E1-7F4D-4ACB-8BB8-0B03A2BBD5A0}" type="pres">
      <dgm:prSet presAssocID="{B58E5AD6-38A0-4507-A2E5-5572EB8DE049}" presName="hierRoot3" presStyleCnt="0">
        <dgm:presLayoutVars>
          <dgm:hierBranch val="init"/>
        </dgm:presLayoutVars>
      </dgm:prSet>
      <dgm:spPr/>
    </dgm:pt>
    <dgm:pt modelId="{2349AC97-C1A3-40E6-A4F1-CEFFB14F53E5}" type="pres">
      <dgm:prSet presAssocID="{B58E5AD6-38A0-4507-A2E5-5572EB8DE049}" presName="rootComposite3" presStyleCnt="0"/>
      <dgm:spPr/>
    </dgm:pt>
    <dgm:pt modelId="{EEE02D44-4B43-4F77-997F-21C5E75F47B1}" type="pres">
      <dgm:prSet presAssocID="{B58E5AD6-38A0-4507-A2E5-5572EB8DE049}" presName="rootText3" presStyleLbl="asst2" presStyleIdx="5" presStyleCnt="29" custLinFactNeighborY="-62535">
        <dgm:presLayoutVars>
          <dgm:chPref val="3"/>
        </dgm:presLayoutVars>
      </dgm:prSet>
      <dgm:spPr/>
    </dgm:pt>
    <dgm:pt modelId="{38EFAC6F-131D-47F9-8F10-FD268F0FAA0D}" type="pres">
      <dgm:prSet presAssocID="{B58E5AD6-38A0-4507-A2E5-5572EB8DE049}" presName="rootConnector3" presStyleLbl="asst2" presStyleIdx="5" presStyleCnt="29"/>
      <dgm:spPr/>
    </dgm:pt>
    <dgm:pt modelId="{6785E410-73F0-43BE-8EC2-7922780DF82A}" type="pres">
      <dgm:prSet presAssocID="{B58E5AD6-38A0-4507-A2E5-5572EB8DE049}" presName="hierChild6" presStyleCnt="0"/>
      <dgm:spPr/>
    </dgm:pt>
    <dgm:pt modelId="{B155FA5C-9C53-45D5-80FB-588788BC30C5}" type="pres">
      <dgm:prSet presAssocID="{B58E5AD6-38A0-4507-A2E5-5572EB8DE049}" presName="hierChild7" presStyleCnt="0"/>
      <dgm:spPr/>
    </dgm:pt>
    <dgm:pt modelId="{AA989E19-500E-4729-AA3E-3F2C2259DB9F}" type="pres">
      <dgm:prSet presAssocID="{8A7F3D82-4F58-4EEE-B76D-7AC058507518}" presName="Name111" presStyleLbl="parChTrans1D3" presStyleIdx="6" presStyleCnt="29"/>
      <dgm:spPr/>
    </dgm:pt>
    <dgm:pt modelId="{E36C012C-36EC-481E-A80F-6CED3FE362D6}" type="pres">
      <dgm:prSet presAssocID="{5FBE5D46-1EEB-461C-9421-38799D199B58}" presName="hierRoot3" presStyleCnt="0">
        <dgm:presLayoutVars>
          <dgm:hierBranch val="init"/>
        </dgm:presLayoutVars>
      </dgm:prSet>
      <dgm:spPr/>
    </dgm:pt>
    <dgm:pt modelId="{E34C4AED-4202-43BC-8AE5-A33573DCF91E}" type="pres">
      <dgm:prSet presAssocID="{5FBE5D46-1EEB-461C-9421-38799D199B58}" presName="rootComposite3" presStyleCnt="0"/>
      <dgm:spPr/>
    </dgm:pt>
    <dgm:pt modelId="{51D1C224-B3E6-4D87-A76C-9C09D4D73C2A}" type="pres">
      <dgm:prSet presAssocID="{5FBE5D46-1EEB-461C-9421-38799D199B58}" presName="rootText3" presStyleLbl="asst2" presStyleIdx="6" presStyleCnt="29" custScaleY="117620" custLinFactY="-38748" custLinFactNeighborX="-593" custLinFactNeighborY="-100000">
        <dgm:presLayoutVars>
          <dgm:chPref val="3"/>
        </dgm:presLayoutVars>
      </dgm:prSet>
      <dgm:spPr/>
    </dgm:pt>
    <dgm:pt modelId="{0BE43177-65D8-4DB2-AD5A-A6F8D1697518}" type="pres">
      <dgm:prSet presAssocID="{5FBE5D46-1EEB-461C-9421-38799D199B58}" presName="rootConnector3" presStyleLbl="asst2" presStyleIdx="6" presStyleCnt="29"/>
      <dgm:spPr/>
    </dgm:pt>
    <dgm:pt modelId="{E555A0DB-6553-464B-A68D-FF67631430FE}" type="pres">
      <dgm:prSet presAssocID="{5FBE5D46-1EEB-461C-9421-38799D199B58}" presName="hierChild6" presStyleCnt="0"/>
      <dgm:spPr/>
    </dgm:pt>
    <dgm:pt modelId="{51C3EA07-C5C6-4559-9758-A27BF0E1442B}" type="pres">
      <dgm:prSet presAssocID="{5FBE5D46-1EEB-461C-9421-38799D199B58}" presName="hierChild7" presStyleCnt="0"/>
      <dgm:spPr/>
    </dgm:pt>
    <dgm:pt modelId="{DCDDA693-1795-4E71-954E-808351F213AE}" type="pres">
      <dgm:prSet presAssocID="{608AD6A1-7334-4A9B-A263-5FC90672F456}" presName="Name111" presStyleLbl="parChTrans1D3" presStyleIdx="7" presStyleCnt="29"/>
      <dgm:spPr/>
    </dgm:pt>
    <dgm:pt modelId="{6F50BC18-7DBD-49AE-AEAE-CC96129611F3}" type="pres">
      <dgm:prSet presAssocID="{75E08E48-6068-4A62-83AA-0C208415C7EC}" presName="hierRoot3" presStyleCnt="0">
        <dgm:presLayoutVars>
          <dgm:hierBranch val="init"/>
        </dgm:presLayoutVars>
      </dgm:prSet>
      <dgm:spPr/>
    </dgm:pt>
    <dgm:pt modelId="{B43D1FD5-25C9-4795-8324-3F6E8BA27199}" type="pres">
      <dgm:prSet presAssocID="{75E08E48-6068-4A62-83AA-0C208415C7EC}" presName="rootComposite3" presStyleCnt="0"/>
      <dgm:spPr/>
    </dgm:pt>
    <dgm:pt modelId="{EC2EE3F7-F4CB-41B6-B58D-F8D250ACCD8F}" type="pres">
      <dgm:prSet presAssocID="{75E08E48-6068-4A62-83AA-0C208415C7EC}" presName="rootText3" presStyleLbl="asst2" presStyleIdx="7" presStyleCnt="29" custScaleY="109806" custLinFactY="-38749" custLinFactNeighborY="-100000">
        <dgm:presLayoutVars>
          <dgm:chPref val="3"/>
        </dgm:presLayoutVars>
      </dgm:prSet>
      <dgm:spPr/>
    </dgm:pt>
    <dgm:pt modelId="{A18B2A8E-6F74-4DAE-9826-BB6178C07D4A}" type="pres">
      <dgm:prSet presAssocID="{75E08E48-6068-4A62-83AA-0C208415C7EC}" presName="rootConnector3" presStyleLbl="asst2" presStyleIdx="7" presStyleCnt="29"/>
      <dgm:spPr/>
    </dgm:pt>
    <dgm:pt modelId="{9E61BD45-865E-4C42-9C45-54E220021D67}" type="pres">
      <dgm:prSet presAssocID="{75E08E48-6068-4A62-83AA-0C208415C7EC}" presName="hierChild6" presStyleCnt="0"/>
      <dgm:spPr/>
    </dgm:pt>
    <dgm:pt modelId="{2BD9A9B0-9BAE-4400-A10E-0C148BDAD1A6}" type="pres">
      <dgm:prSet presAssocID="{75E08E48-6068-4A62-83AA-0C208415C7EC}" presName="hierChild7" presStyleCnt="0"/>
      <dgm:spPr/>
    </dgm:pt>
    <dgm:pt modelId="{7B15FB88-DC71-4602-AC59-1F469CF3C511}" type="pres">
      <dgm:prSet presAssocID="{1353F30F-0A24-4919-B268-0EF26EAE47C2}" presName="Name37" presStyleLbl="parChTrans1D2" presStyleIdx="1" presStyleCnt="7"/>
      <dgm:spPr/>
    </dgm:pt>
    <dgm:pt modelId="{84CB6BFD-9B1C-4DD6-8541-0B9AD59B1C28}" type="pres">
      <dgm:prSet presAssocID="{D34A7C70-79BD-44C0-B25A-702CD20B5C4C}" presName="hierRoot2" presStyleCnt="0">
        <dgm:presLayoutVars>
          <dgm:hierBranch val="init"/>
        </dgm:presLayoutVars>
      </dgm:prSet>
      <dgm:spPr/>
    </dgm:pt>
    <dgm:pt modelId="{CFFB6CE2-63BE-45B5-8C7E-0918EEB516AC}" type="pres">
      <dgm:prSet presAssocID="{D34A7C70-79BD-44C0-B25A-702CD20B5C4C}" presName="rootComposite" presStyleCnt="0"/>
      <dgm:spPr/>
    </dgm:pt>
    <dgm:pt modelId="{5437735B-888D-4622-B6FE-E3A3F66AD233}" type="pres">
      <dgm:prSet presAssocID="{D34A7C70-79BD-44C0-B25A-702CD20B5C4C}" presName="rootText" presStyleLbl="node2" presStyleIdx="1" presStyleCnt="7">
        <dgm:presLayoutVars>
          <dgm:chPref val="3"/>
        </dgm:presLayoutVars>
      </dgm:prSet>
      <dgm:spPr/>
    </dgm:pt>
    <dgm:pt modelId="{BA1F38E5-89B9-4B7B-9131-C720DA581583}" type="pres">
      <dgm:prSet presAssocID="{D34A7C70-79BD-44C0-B25A-702CD20B5C4C}" presName="rootConnector" presStyleLbl="node2" presStyleIdx="1" presStyleCnt="7"/>
      <dgm:spPr/>
    </dgm:pt>
    <dgm:pt modelId="{922F7CC4-C74C-4E4F-986A-19318E66C1C4}" type="pres">
      <dgm:prSet presAssocID="{D34A7C70-79BD-44C0-B25A-702CD20B5C4C}" presName="hierChild4" presStyleCnt="0"/>
      <dgm:spPr/>
    </dgm:pt>
    <dgm:pt modelId="{90879D9B-D80F-42A5-8852-047A2B0AD0C9}" type="pres">
      <dgm:prSet presAssocID="{D34A7C70-79BD-44C0-B25A-702CD20B5C4C}" presName="hierChild5" presStyleCnt="0"/>
      <dgm:spPr/>
    </dgm:pt>
    <dgm:pt modelId="{C80BBA48-C006-4D80-8F68-5B9270E57754}" type="pres">
      <dgm:prSet presAssocID="{6ADFF4A1-3DF6-44E5-8A2B-4140441535E5}" presName="Name111" presStyleLbl="parChTrans1D3" presStyleIdx="8" presStyleCnt="29"/>
      <dgm:spPr/>
    </dgm:pt>
    <dgm:pt modelId="{FCAAED5F-B3B3-408D-A59C-8FA62541D1EF}" type="pres">
      <dgm:prSet presAssocID="{5C3805AE-1BA7-4901-B1EE-89E960DD19FB}" presName="hierRoot3" presStyleCnt="0">
        <dgm:presLayoutVars>
          <dgm:hierBranch val="init"/>
        </dgm:presLayoutVars>
      </dgm:prSet>
      <dgm:spPr/>
    </dgm:pt>
    <dgm:pt modelId="{7BAD7827-508E-46CD-B7BE-2DD74F8C5FE8}" type="pres">
      <dgm:prSet presAssocID="{5C3805AE-1BA7-4901-B1EE-89E960DD19FB}" presName="rootComposite3" presStyleCnt="0"/>
      <dgm:spPr/>
    </dgm:pt>
    <dgm:pt modelId="{7B5BAC58-1FC5-43BA-BF5D-96984D522032}" type="pres">
      <dgm:prSet presAssocID="{5C3805AE-1BA7-4901-B1EE-89E960DD19FB}" presName="rootText3" presStyleLbl="asst2" presStyleIdx="8" presStyleCnt="29">
        <dgm:presLayoutVars>
          <dgm:chPref val="3"/>
        </dgm:presLayoutVars>
      </dgm:prSet>
      <dgm:spPr/>
    </dgm:pt>
    <dgm:pt modelId="{C1B078B5-17C6-49F7-AA7F-805E098DA32C}" type="pres">
      <dgm:prSet presAssocID="{5C3805AE-1BA7-4901-B1EE-89E960DD19FB}" presName="rootConnector3" presStyleLbl="asst2" presStyleIdx="8" presStyleCnt="29"/>
      <dgm:spPr/>
    </dgm:pt>
    <dgm:pt modelId="{63C60884-63B6-4EB6-A6A3-CD11C48A1FEE}" type="pres">
      <dgm:prSet presAssocID="{5C3805AE-1BA7-4901-B1EE-89E960DD19FB}" presName="hierChild6" presStyleCnt="0"/>
      <dgm:spPr/>
    </dgm:pt>
    <dgm:pt modelId="{BC6DF39E-04E2-4582-AFC7-D51121929370}" type="pres">
      <dgm:prSet presAssocID="{5C3805AE-1BA7-4901-B1EE-89E960DD19FB}" presName="hierChild7" presStyleCnt="0"/>
      <dgm:spPr/>
    </dgm:pt>
    <dgm:pt modelId="{6F9239C3-5825-4E39-ACB2-AE3796E86FE4}" type="pres">
      <dgm:prSet presAssocID="{6857A623-704F-4192-A256-B1643924C1B4}" presName="Name111" presStyleLbl="parChTrans1D3" presStyleIdx="9" presStyleCnt="29"/>
      <dgm:spPr/>
    </dgm:pt>
    <dgm:pt modelId="{3C2CC48C-8866-471D-88BA-2148464232F6}" type="pres">
      <dgm:prSet presAssocID="{E09C9112-C307-4F00-AF00-04CED26E16E5}" presName="hierRoot3" presStyleCnt="0">
        <dgm:presLayoutVars>
          <dgm:hierBranch val="init"/>
        </dgm:presLayoutVars>
      </dgm:prSet>
      <dgm:spPr/>
    </dgm:pt>
    <dgm:pt modelId="{414575EB-D3C6-4E0F-85FA-522E3F02D95E}" type="pres">
      <dgm:prSet presAssocID="{E09C9112-C307-4F00-AF00-04CED26E16E5}" presName="rootComposite3" presStyleCnt="0"/>
      <dgm:spPr/>
    </dgm:pt>
    <dgm:pt modelId="{360F3011-BC40-40EB-BC63-AACF26A39474}" type="pres">
      <dgm:prSet presAssocID="{E09C9112-C307-4F00-AF00-04CED26E16E5}" presName="rootText3" presStyleLbl="asst2" presStyleIdx="9" presStyleCnt="29">
        <dgm:presLayoutVars>
          <dgm:chPref val="3"/>
        </dgm:presLayoutVars>
      </dgm:prSet>
      <dgm:spPr/>
    </dgm:pt>
    <dgm:pt modelId="{17ED2B36-DE1F-43DA-A8C9-BEDDFC96A8E3}" type="pres">
      <dgm:prSet presAssocID="{E09C9112-C307-4F00-AF00-04CED26E16E5}" presName="rootConnector3" presStyleLbl="asst2" presStyleIdx="9" presStyleCnt="29"/>
      <dgm:spPr/>
    </dgm:pt>
    <dgm:pt modelId="{7D4B727D-7BB3-4EF0-B7F8-CA4FB76EE247}" type="pres">
      <dgm:prSet presAssocID="{E09C9112-C307-4F00-AF00-04CED26E16E5}" presName="hierChild6" presStyleCnt="0"/>
      <dgm:spPr/>
    </dgm:pt>
    <dgm:pt modelId="{0AAF2D91-BDED-4115-9BB3-4B243E633EC5}" type="pres">
      <dgm:prSet presAssocID="{E09C9112-C307-4F00-AF00-04CED26E16E5}" presName="hierChild7" presStyleCnt="0"/>
      <dgm:spPr/>
    </dgm:pt>
    <dgm:pt modelId="{517E0521-2A60-4EAF-AFB3-ED4C985D5312}" type="pres">
      <dgm:prSet presAssocID="{D3D25B04-AEC6-4EB4-A8DF-B07BE20204C1}" presName="Name111" presStyleLbl="parChTrans1D3" presStyleIdx="10" presStyleCnt="29"/>
      <dgm:spPr/>
    </dgm:pt>
    <dgm:pt modelId="{9064BA66-3B45-46AB-BF62-4C373FB80966}" type="pres">
      <dgm:prSet presAssocID="{343D251A-88C0-4B89-B6A2-3A8232C29B0B}" presName="hierRoot3" presStyleCnt="0">
        <dgm:presLayoutVars>
          <dgm:hierBranch val="init"/>
        </dgm:presLayoutVars>
      </dgm:prSet>
      <dgm:spPr/>
    </dgm:pt>
    <dgm:pt modelId="{EC4FAD0A-AFB6-4151-8DBC-13EB4E9EB57F}" type="pres">
      <dgm:prSet presAssocID="{343D251A-88C0-4B89-B6A2-3A8232C29B0B}" presName="rootComposite3" presStyleCnt="0"/>
      <dgm:spPr/>
    </dgm:pt>
    <dgm:pt modelId="{C2A285F1-02D0-4982-9236-E191216A12CB}" type="pres">
      <dgm:prSet presAssocID="{343D251A-88C0-4B89-B6A2-3A8232C29B0B}" presName="rootText3" presStyleLbl="asst2" presStyleIdx="10" presStyleCnt="29" custScaleY="166443" custLinFactNeighborY="-27359">
        <dgm:presLayoutVars>
          <dgm:chPref val="3"/>
        </dgm:presLayoutVars>
      </dgm:prSet>
      <dgm:spPr/>
    </dgm:pt>
    <dgm:pt modelId="{788AE910-A855-4D6D-B982-5E700AE9A760}" type="pres">
      <dgm:prSet presAssocID="{343D251A-88C0-4B89-B6A2-3A8232C29B0B}" presName="rootConnector3" presStyleLbl="asst2" presStyleIdx="10" presStyleCnt="29"/>
      <dgm:spPr/>
    </dgm:pt>
    <dgm:pt modelId="{A2738630-3AF1-4907-9522-FC8304AB1DB3}" type="pres">
      <dgm:prSet presAssocID="{343D251A-88C0-4B89-B6A2-3A8232C29B0B}" presName="hierChild6" presStyleCnt="0"/>
      <dgm:spPr/>
    </dgm:pt>
    <dgm:pt modelId="{93C14CAD-CA48-4DF2-B0CB-15FA5F5911A2}" type="pres">
      <dgm:prSet presAssocID="{343D251A-88C0-4B89-B6A2-3A8232C29B0B}" presName="hierChild7" presStyleCnt="0"/>
      <dgm:spPr/>
    </dgm:pt>
    <dgm:pt modelId="{F08944E3-9CFC-4053-A358-2092276334DA}" type="pres">
      <dgm:prSet presAssocID="{23BA5735-0BB8-463C-AA6D-F1BEEBED0F5A}" presName="Name111" presStyleLbl="parChTrans1D3" presStyleIdx="11" presStyleCnt="29"/>
      <dgm:spPr/>
    </dgm:pt>
    <dgm:pt modelId="{A7F63E48-7C90-4E1D-B0F9-2C9E07F96E9D}" type="pres">
      <dgm:prSet presAssocID="{336BA666-E8FB-4D7D-A72C-47F84D05DDE8}" presName="hierRoot3" presStyleCnt="0">
        <dgm:presLayoutVars>
          <dgm:hierBranch val="init"/>
        </dgm:presLayoutVars>
      </dgm:prSet>
      <dgm:spPr/>
    </dgm:pt>
    <dgm:pt modelId="{D6106268-73E4-4A01-8954-AA24F210F764}" type="pres">
      <dgm:prSet presAssocID="{336BA666-E8FB-4D7D-A72C-47F84D05DDE8}" presName="rootComposite3" presStyleCnt="0"/>
      <dgm:spPr/>
    </dgm:pt>
    <dgm:pt modelId="{745A412C-1CE4-4B22-863F-50138F9D242E}" type="pres">
      <dgm:prSet presAssocID="{336BA666-E8FB-4D7D-A72C-47F84D05DDE8}" presName="rootText3" presStyleLbl="asst2" presStyleIdx="11" presStyleCnt="29" custLinFactNeighborX="0" custLinFactNeighborY="-26049">
        <dgm:presLayoutVars>
          <dgm:chPref val="3"/>
        </dgm:presLayoutVars>
      </dgm:prSet>
      <dgm:spPr/>
    </dgm:pt>
    <dgm:pt modelId="{D02D6BD9-7D3A-4B48-8259-109ABCAB7AD3}" type="pres">
      <dgm:prSet presAssocID="{336BA666-E8FB-4D7D-A72C-47F84D05DDE8}" presName="rootConnector3" presStyleLbl="asst2" presStyleIdx="11" presStyleCnt="29"/>
      <dgm:spPr/>
    </dgm:pt>
    <dgm:pt modelId="{BD749991-1820-4745-9F7A-A30FA4E39375}" type="pres">
      <dgm:prSet presAssocID="{336BA666-E8FB-4D7D-A72C-47F84D05DDE8}" presName="hierChild6" presStyleCnt="0"/>
      <dgm:spPr/>
    </dgm:pt>
    <dgm:pt modelId="{C8AB5E0E-90CB-461F-AE01-BABB382B9C2C}" type="pres">
      <dgm:prSet presAssocID="{336BA666-E8FB-4D7D-A72C-47F84D05DDE8}" presName="hierChild7" presStyleCnt="0"/>
      <dgm:spPr/>
    </dgm:pt>
    <dgm:pt modelId="{DC558C07-0C16-43B7-B2E2-4BB327ADA96C}" type="pres">
      <dgm:prSet presAssocID="{4A438F35-018B-4710-8628-C6397EAA3428}" presName="Name111" presStyleLbl="parChTrans1D3" presStyleIdx="12" presStyleCnt="29"/>
      <dgm:spPr/>
    </dgm:pt>
    <dgm:pt modelId="{32922C24-675B-43E7-9CC4-768BBFC7A53C}" type="pres">
      <dgm:prSet presAssocID="{FBEC2383-CF6B-4FC4-99BA-875B88D86EB7}" presName="hierRoot3" presStyleCnt="0">
        <dgm:presLayoutVars>
          <dgm:hierBranch val="init"/>
        </dgm:presLayoutVars>
      </dgm:prSet>
      <dgm:spPr/>
    </dgm:pt>
    <dgm:pt modelId="{676FBA14-41AC-49B5-9B1F-EF0A8F576307}" type="pres">
      <dgm:prSet presAssocID="{FBEC2383-CF6B-4FC4-99BA-875B88D86EB7}" presName="rootComposite3" presStyleCnt="0"/>
      <dgm:spPr/>
    </dgm:pt>
    <dgm:pt modelId="{E906B2DB-FAB8-4DD4-B3BB-9966A76DE36E}" type="pres">
      <dgm:prSet presAssocID="{FBEC2383-CF6B-4FC4-99BA-875B88D86EB7}" presName="rootText3" presStyleLbl="asst2" presStyleIdx="12" presStyleCnt="29" custScaleY="143016" custLinFactNeighborX="0" custLinFactNeighborY="-62534">
        <dgm:presLayoutVars>
          <dgm:chPref val="3"/>
        </dgm:presLayoutVars>
      </dgm:prSet>
      <dgm:spPr/>
    </dgm:pt>
    <dgm:pt modelId="{498F56C6-DBD6-40F0-8C79-0717D58F7EB4}" type="pres">
      <dgm:prSet presAssocID="{FBEC2383-CF6B-4FC4-99BA-875B88D86EB7}" presName="rootConnector3" presStyleLbl="asst2" presStyleIdx="12" presStyleCnt="29"/>
      <dgm:spPr/>
    </dgm:pt>
    <dgm:pt modelId="{0E191DA2-A530-4708-9AEA-B5952873B70C}" type="pres">
      <dgm:prSet presAssocID="{FBEC2383-CF6B-4FC4-99BA-875B88D86EB7}" presName="hierChild6" presStyleCnt="0"/>
      <dgm:spPr/>
    </dgm:pt>
    <dgm:pt modelId="{1C8BA74B-3468-458F-817F-ED575BE784CC}" type="pres">
      <dgm:prSet presAssocID="{FBEC2383-CF6B-4FC4-99BA-875B88D86EB7}" presName="hierChild7" presStyleCnt="0"/>
      <dgm:spPr/>
    </dgm:pt>
    <dgm:pt modelId="{3EBCE9FB-1722-41AA-8252-7AD249FC979C}" type="pres">
      <dgm:prSet presAssocID="{3DA967A1-B7DA-4074-B0D2-2B4D299CD40B}" presName="Name111" presStyleLbl="parChTrans1D3" presStyleIdx="13" presStyleCnt="29"/>
      <dgm:spPr/>
    </dgm:pt>
    <dgm:pt modelId="{91E5E3B9-F4A1-42D3-89E4-02BF23B0DC97}" type="pres">
      <dgm:prSet presAssocID="{254B088F-AA1E-4C19-A419-E8BAD741B6DD}" presName="hierRoot3" presStyleCnt="0">
        <dgm:presLayoutVars>
          <dgm:hierBranch val="init"/>
        </dgm:presLayoutVars>
      </dgm:prSet>
      <dgm:spPr/>
    </dgm:pt>
    <dgm:pt modelId="{05C00BA2-4DE4-4E86-B6BF-E5D8890F2A00}" type="pres">
      <dgm:prSet presAssocID="{254B088F-AA1E-4C19-A419-E8BAD741B6DD}" presName="rootComposite3" presStyleCnt="0"/>
      <dgm:spPr/>
    </dgm:pt>
    <dgm:pt modelId="{4B84100C-9F5C-46D8-B0D8-4C16AC5C476F}" type="pres">
      <dgm:prSet presAssocID="{254B088F-AA1E-4C19-A419-E8BAD741B6DD}" presName="rootText3" presStyleLbl="asst2" presStyleIdx="13" presStyleCnt="29" custScaleY="185313" custLinFactY="-16904" custLinFactNeighborY="-100000">
        <dgm:presLayoutVars>
          <dgm:chPref val="3"/>
        </dgm:presLayoutVars>
      </dgm:prSet>
      <dgm:spPr/>
    </dgm:pt>
    <dgm:pt modelId="{7F86A3C3-9F34-44D9-A41B-DED5DE840125}" type="pres">
      <dgm:prSet presAssocID="{254B088F-AA1E-4C19-A419-E8BAD741B6DD}" presName="rootConnector3" presStyleLbl="asst2" presStyleIdx="13" presStyleCnt="29"/>
      <dgm:spPr/>
    </dgm:pt>
    <dgm:pt modelId="{023298CF-7C08-440B-AD90-F85E9607145F}" type="pres">
      <dgm:prSet presAssocID="{254B088F-AA1E-4C19-A419-E8BAD741B6DD}" presName="hierChild6" presStyleCnt="0"/>
      <dgm:spPr/>
    </dgm:pt>
    <dgm:pt modelId="{1A264F5D-DC2C-4A0A-A158-32CA75B0AC86}" type="pres">
      <dgm:prSet presAssocID="{254B088F-AA1E-4C19-A419-E8BAD741B6DD}" presName="hierChild7" presStyleCnt="0"/>
      <dgm:spPr/>
    </dgm:pt>
    <dgm:pt modelId="{80EEE76D-C30A-4A44-A2D6-3C2FFB0AC6A7}" type="pres">
      <dgm:prSet presAssocID="{9C05366C-AFC9-44A2-AC70-C13C85A0C5C9}" presName="Name37" presStyleLbl="parChTrans1D2" presStyleIdx="2" presStyleCnt="7"/>
      <dgm:spPr/>
    </dgm:pt>
    <dgm:pt modelId="{F1391437-2776-4226-ABA2-2F9261893AE9}" type="pres">
      <dgm:prSet presAssocID="{E7CB4AB4-41B5-481C-963C-C28ADE9EB272}" presName="hierRoot2" presStyleCnt="0">
        <dgm:presLayoutVars>
          <dgm:hierBranch val="init"/>
        </dgm:presLayoutVars>
      </dgm:prSet>
      <dgm:spPr/>
    </dgm:pt>
    <dgm:pt modelId="{760A5ECD-1899-427C-AB02-1FCC2CC7555B}" type="pres">
      <dgm:prSet presAssocID="{E7CB4AB4-41B5-481C-963C-C28ADE9EB272}" presName="rootComposite" presStyleCnt="0"/>
      <dgm:spPr/>
    </dgm:pt>
    <dgm:pt modelId="{D81384E1-2D44-431A-9DC2-2F3734F94D54}" type="pres">
      <dgm:prSet presAssocID="{E7CB4AB4-41B5-481C-963C-C28ADE9EB272}" presName="rootText" presStyleLbl="node2" presStyleIdx="2" presStyleCnt="7" custLinFactNeighborY="2185">
        <dgm:presLayoutVars>
          <dgm:chPref val="3"/>
        </dgm:presLayoutVars>
      </dgm:prSet>
      <dgm:spPr/>
    </dgm:pt>
    <dgm:pt modelId="{A40E813F-97EE-4AF2-BDB8-12798B3C3208}" type="pres">
      <dgm:prSet presAssocID="{E7CB4AB4-41B5-481C-963C-C28ADE9EB272}" presName="rootConnector" presStyleLbl="node2" presStyleIdx="2" presStyleCnt="7"/>
      <dgm:spPr/>
    </dgm:pt>
    <dgm:pt modelId="{B24504B2-81D0-4813-B2D8-78F2518AA6B4}" type="pres">
      <dgm:prSet presAssocID="{E7CB4AB4-41B5-481C-963C-C28ADE9EB272}" presName="hierChild4" presStyleCnt="0"/>
      <dgm:spPr/>
    </dgm:pt>
    <dgm:pt modelId="{F4D3236D-B947-450C-A245-ADC201F88F1E}" type="pres">
      <dgm:prSet presAssocID="{E7CB4AB4-41B5-481C-963C-C28ADE9EB272}" presName="hierChild5" presStyleCnt="0"/>
      <dgm:spPr/>
    </dgm:pt>
    <dgm:pt modelId="{4F9EC2DB-83F3-405C-9BA7-27E0B1AC9AD2}" type="pres">
      <dgm:prSet presAssocID="{A3FB5D83-B16D-4BDF-B365-8495C75C7326}" presName="Name111" presStyleLbl="parChTrans1D3" presStyleIdx="14" presStyleCnt="29"/>
      <dgm:spPr/>
    </dgm:pt>
    <dgm:pt modelId="{03343256-3018-40F1-B678-C7E8F84EC823}" type="pres">
      <dgm:prSet presAssocID="{6861CC71-72D2-45D8-9359-B085B73D2E63}" presName="hierRoot3" presStyleCnt="0">
        <dgm:presLayoutVars>
          <dgm:hierBranch val="init"/>
        </dgm:presLayoutVars>
      </dgm:prSet>
      <dgm:spPr/>
    </dgm:pt>
    <dgm:pt modelId="{A0F4099A-42F7-4671-B234-45B98AD74FAB}" type="pres">
      <dgm:prSet presAssocID="{6861CC71-72D2-45D8-9359-B085B73D2E63}" presName="rootComposite3" presStyleCnt="0"/>
      <dgm:spPr/>
    </dgm:pt>
    <dgm:pt modelId="{715F1B57-4698-479A-9CE2-8E74461D3368}" type="pres">
      <dgm:prSet presAssocID="{6861CC71-72D2-45D8-9359-B085B73D2E63}" presName="rootText3" presStyleLbl="asst2" presStyleIdx="14" presStyleCnt="29">
        <dgm:presLayoutVars>
          <dgm:chPref val="3"/>
        </dgm:presLayoutVars>
      </dgm:prSet>
      <dgm:spPr/>
    </dgm:pt>
    <dgm:pt modelId="{1B2BB850-65FE-4369-809A-2A0148C50F36}" type="pres">
      <dgm:prSet presAssocID="{6861CC71-72D2-45D8-9359-B085B73D2E63}" presName="rootConnector3" presStyleLbl="asst2" presStyleIdx="14" presStyleCnt="29"/>
      <dgm:spPr/>
    </dgm:pt>
    <dgm:pt modelId="{6C3FF910-EF09-4D69-A3E7-8A62F3372BBF}" type="pres">
      <dgm:prSet presAssocID="{6861CC71-72D2-45D8-9359-B085B73D2E63}" presName="hierChild6" presStyleCnt="0"/>
      <dgm:spPr/>
    </dgm:pt>
    <dgm:pt modelId="{2C417751-163C-43CF-B3E0-86644A726C3D}" type="pres">
      <dgm:prSet presAssocID="{6861CC71-72D2-45D8-9359-B085B73D2E63}" presName="hierChild7" presStyleCnt="0"/>
      <dgm:spPr/>
    </dgm:pt>
    <dgm:pt modelId="{77A80E12-5F6D-4E2C-96BD-418A5123B3CC}" type="pres">
      <dgm:prSet presAssocID="{1C83BF59-439C-41BB-94A4-A4E59E0EF983}" presName="Name111" presStyleLbl="parChTrans1D3" presStyleIdx="15" presStyleCnt="29"/>
      <dgm:spPr/>
    </dgm:pt>
    <dgm:pt modelId="{C018A0D4-6146-4E4F-BC00-EDAC00DDAEF3}" type="pres">
      <dgm:prSet presAssocID="{DB9ACDC2-5ABE-4D76-BD09-C86C81543B12}" presName="hierRoot3" presStyleCnt="0">
        <dgm:presLayoutVars>
          <dgm:hierBranch val="init"/>
        </dgm:presLayoutVars>
      </dgm:prSet>
      <dgm:spPr/>
    </dgm:pt>
    <dgm:pt modelId="{B01458A7-8FA8-4112-BA0B-C0443DAB7102}" type="pres">
      <dgm:prSet presAssocID="{DB9ACDC2-5ABE-4D76-BD09-C86C81543B12}" presName="rootComposite3" presStyleCnt="0"/>
      <dgm:spPr/>
    </dgm:pt>
    <dgm:pt modelId="{1875B2EF-5C23-46E8-B54A-5E8AC4B6E638}" type="pres">
      <dgm:prSet presAssocID="{DB9ACDC2-5ABE-4D76-BD09-C86C81543B12}" presName="rootText3" presStyleLbl="asst2" presStyleIdx="15" presStyleCnt="29">
        <dgm:presLayoutVars>
          <dgm:chPref val="3"/>
        </dgm:presLayoutVars>
      </dgm:prSet>
      <dgm:spPr/>
    </dgm:pt>
    <dgm:pt modelId="{3C734B8D-093E-45F6-95D2-21AA2CEB0829}" type="pres">
      <dgm:prSet presAssocID="{DB9ACDC2-5ABE-4D76-BD09-C86C81543B12}" presName="rootConnector3" presStyleLbl="asst2" presStyleIdx="15" presStyleCnt="29"/>
      <dgm:spPr/>
    </dgm:pt>
    <dgm:pt modelId="{EBDED868-7D04-4075-84E5-B593FC7F3C5D}" type="pres">
      <dgm:prSet presAssocID="{DB9ACDC2-5ABE-4D76-BD09-C86C81543B12}" presName="hierChild6" presStyleCnt="0"/>
      <dgm:spPr/>
    </dgm:pt>
    <dgm:pt modelId="{195323EF-7E2E-4BAB-85C4-858EA9641840}" type="pres">
      <dgm:prSet presAssocID="{DB9ACDC2-5ABE-4D76-BD09-C86C81543B12}" presName="hierChild7" presStyleCnt="0"/>
      <dgm:spPr/>
    </dgm:pt>
    <dgm:pt modelId="{90FD07C3-BA0C-4542-961E-3F9B36FB9F44}" type="pres">
      <dgm:prSet presAssocID="{952FC396-EE4C-4635-B945-DC335135F959}" presName="Name111" presStyleLbl="parChTrans1D3" presStyleIdx="16" presStyleCnt="29"/>
      <dgm:spPr/>
    </dgm:pt>
    <dgm:pt modelId="{04CFC6FC-AD80-4DA8-A79E-6C68424C2E3A}" type="pres">
      <dgm:prSet presAssocID="{B2A5159B-477E-40AC-B702-1EBB12BEAC3C}" presName="hierRoot3" presStyleCnt="0">
        <dgm:presLayoutVars>
          <dgm:hierBranch val="init"/>
        </dgm:presLayoutVars>
      </dgm:prSet>
      <dgm:spPr/>
    </dgm:pt>
    <dgm:pt modelId="{0E90AA14-681E-40AB-8E3C-3C57DAADDC5C}" type="pres">
      <dgm:prSet presAssocID="{B2A5159B-477E-40AC-B702-1EBB12BEAC3C}" presName="rootComposite3" presStyleCnt="0"/>
      <dgm:spPr/>
    </dgm:pt>
    <dgm:pt modelId="{099B9499-360F-41FA-914B-7F58E8E4B59E}" type="pres">
      <dgm:prSet presAssocID="{B2A5159B-477E-40AC-B702-1EBB12BEAC3C}" presName="rootText3" presStyleLbl="asst2" presStyleIdx="16" presStyleCnt="29" custLinFactNeighborY="-27359">
        <dgm:presLayoutVars>
          <dgm:chPref val="3"/>
        </dgm:presLayoutVars>
      </dgm:prSet>
      <dgm:spPr/>
    </dgm:pt>
    <dgm:pt modelId="{7545A786-8088-47CB-B0E9-C7BBA1C0990B}" type="pres">
      <dgm:prSet presAssocID="{B2A5159B-477E-40AC-B702-1EBB12BEAC3C}" presName="rootConnector3" presStyleLbl="asst2" presStyleIdx="16" presStyleCnt="29"/>
      <dgm:spPr/>
    </dgm:pt>
    <dgm:pt modelId="{1689B108-1A12-4D21-949A-0C9944DDADA6}" type="pres">
      <dgm:prSet presAssocID="{B2A5159B-477E-40AC-B702-1EBB12BEAC3C}" presName="hierChild6" presStyleCnt="0"/>
      <dgm:spPr/>
    </dgm:pt>
    <dgm:pt modelId="{A97408EC-D0C4-46F5-9EDB-81239F564648}" type="pres">
      <dgm:prSet presAssocID="{B2A5159B-477E-40AC-B702-1EBB12BEAC3C}" presName="hierChild7" presStyleCnt="0"/>
      <dgm:spPr/>
    </dgm:pt>
    <dgm:pt modelId="{D2DF3CE8-1F74-4F59-80A8-C50D1D10B480}" type="pres">
      <dgm:prSet presAssocID="{8DE51F8A-40E5-4117-8603-04CD31024069}" presName="Name111" presStyleLbl="parChTrans1D3" presStyleIdx="17" presStyleCnt="29"/>
      <dgm:spPr/>
    </dgm:pt>
    <dgm:pt modelId="{89A3EC69-8EAF-45BC-AB1D-CD45505E0896}" type="pres">
      <dgm:prSet presAssocID="{DD7EDF9B-17C8-4D3B-9CB9-ED2199A902ED}" presName="hierRoot3" presStyleCnt="0">
        <dgm:presLayoutVars>
          <dgm:hierBranch val="init"/>
        </dgm:presLayoutVars>
      </dgm:prSet>
      <dgm:spPr/>
    </dgm:pt>
    <dgm:pt modelId="{8652756B-529F-4636-BC41-A81607EF1CA9}" type="pres">
      <dgm:prSet presAssocID="{DD7EDF9B-17C8-4D3B-9CB9-ED2199A902ED}" presName="rootComposite3" presStyleCnt="0"/>
      <dgm:spPr/>
    </dgm:pt>
    <dgm:pt modelId="{4F96AFD7-2CB7-4044-B567-5FC16B8E456A}" type="pres">
      <dgm:prSet presAssocID="{DD7EDF9B-17C8-4D3B-9CB9-ED2199A902ED}" presName="rootText3" presStyleLbl="asst2" presStyleIdx="17" presStyleCnt="29" custLinFactNeighborX="-977" custLinFactNeighborY="-27359">
        <dgm:presLayoutVars>
          <dgm:chPref val="3"/>
        </dgm:presLayoutVars>
      </dgm:prSet>
      <dgm:spPr/>
    </dgm:pt>
    <dgm:pt modelId="{67F04C92-AC17-41FB-8D13-4397B9995CF6}" type="pres">
      <dgm:prSet presAssocID="{DD7EDF9B-17C8-4D3B-9CB9-ED2199A902ED}" presName="rootConnector3" presStyleLbl="asst2" presStyleIdx="17" presStyleCnt="29"/>
      <dgm:spPr/>
    </dgm:pt>
    <dgm:pt modelId="{2B78D63B-F7A2-46BA-B46F-5A4B2EF4A35E}" type="pres">
      <dgm:prSet presAssocID="{DD7EDF9B-17C8-4D3B-9CB9-ED2199A902ED}" presName="hierChild6" presStyleCnt="0"/>
      <dgm:spPr/>
    </dgm:pt>
    <dgm:pt modelId="{87ED9672-A0DC-4A3B-8EAD-79ED0DCA80B5}" type="pres">
      <dgm:prSet presAssocID="{DD7EDF9B-17C8-4D3B-9CB9-ED2199A902ED}" presName="hierChild7" presStyleCnt="0"/>
      <dgm:spPr/>
    </dgm:pt>
    <dgm:pt modelId="{06FA4423-703B-4999-9F8A-107DDE1D9215}" type="pres">
      <dgm:prSet presAssocID="{4B49ABB7-3BBA-4666-94C3-35F6CCCDF082}" presName="Name111" presStyleLbl="parChTrans1D3" presStyleIdx="18" presStyleCnt="29"/>
      <dgm:spPr/>
    </dgm:pt>
    <dgm:pt modelId="{51ACFE2C-4F9D-4090-BF29-C8BB2E790450}" type="pres">
      <dgm:prSet presAssocID="{FCCC16DF-76B7-4A5C-8FBC-BA7E7FEF4EBC}" presName="hierRoot3" presStyleCnt="0">
        <dgm:presLayoutVars>
          <dgm:hierBranch val="init"/>
        </dgm:presLayoutVars>
      </dgm:prSet>
      <dgm:spPr/>
    </dgm:pt>
    <dgm:pt modelId="{1799B24D-E1D2-4584-B75E-A93080EA9771}" type="pres">
      <dgm:prSet presAssocID="{FCCC16DF-76B7-4A5C-8FBC-BA7E7FEF4EBC}" presName="rootComposite3" presStyleCnt="0"/>
      <dgm:spPr/>
    </dgm:pt>
    <dgm:pt modelId="{C99EB52D-77FC-4974-8D96-F4B122694D1F}" type="pres">
      <dgm:prSet presAssocID="{FCCC16DF-76B7-4A5C-8FBC-BA7E7FEF4EBC}" presName="rootText3" presStyleLbl="asst2" presStyleIdx="18" presStyleCnt="29" custScaleY="154742" custLinFactNeighborY="-50461">
        <dgm:presLayoutVars>
          <dgm:chPref val="3"/>
        </dgm:presLayoutVars>
      </dgm:prSet>
      <dgm:spPr/>
    </dgm:pt>
    <dgm:pt modelId="{D6A07257-4542-4287-BDE5-28534B36A661}" type="pres">
      <dgm:prSet presAssocID="{FCCC16DF-76B7-4A5C-8FBC-BA7E7FEF4EBC}" presName="rootConnector3" presStyleLbl="asst2" presStyleIdx="18" presStyleCnt="29"/>
      <dgm:spPr/>
    </dgm:pt>
    <dgm:pt modelId="{F885E74C-E79C-442D-BBAB-5159629EBC1C}" type="pres">
      <dgm:prSet presAssocID="{FCCC16DF-76B7-4A5C-8FBC-BA7E7FEF4EBC}" presName="hierChild6" presStyleCnt="0"/>
      <dgm:spPr/>
    </dgm:pt>
    <dgm:pt modelId="{0B7E1356-F7A5-44E2-9ECE-17F5BC39D6E5}" type="pres">
      <dgm:prSet presAssocID="{FCCC16DF-76B7-4A5C-8FBC-BA7E7FEF4EBC}" presName="hierChild7" presStyleCnt="0"/>
      <dgm:spPr/>
    </dgm:pt>
    <dgm:pt modelId="{75CD71CF-FB79-47D8-B0DF-4B3FC33C7997}" type="pres">
      <dgm:prSet presAssocID="{338C8BA0-560E-47D8-825F-35BF73F9C9D6}" presName="Name111" presStyleLbl="parChTrans1D3" presStyleIdx="19" presStyleCnt="29"/>
      <dgm:spPr/>
    </dgm:pt>
    <dgm:pt modelId="{68E61B19-241C-41EE-A22D-AAB4825F0CA0}" type="pres">
      <dgm:prSet presAssocID="{364A3DAF-1AAB-4C61-A74B-A47071A32C93}" presName="hierRoot3" presStyleCnt="0">
        <dgm:presLayoutVars>
          <dgm:hierBranch val="init"/>
        </dgm:presLayoutVars>
      </dgm:prSet>
      <dgm:spPr/>
    </dgm:pt>
    <dgm:pt modelId="{EDFEC8DC-A6A1-47A4-950D-76EB1A2762EC}" type="pres">
      <dgm:prSet presAssocID="{364A3DAF-1AAB-4C61-A74B-A47071A32C93}" presName="rootComposite3" presStyleCnt="0"/>
      <dgm:spPr/>
    </dgm:pt>
    <dgm:pt modelId="{5CBB98AB-722E-4FC6-BFF0-AD395EB71448}" type="pres">
      <dgm:prSet presAssocID="{364A3DAF-1AAB-4C61-A74B-A47071A32C93}" presName="rootText3" presStyleLbl="asst2" presStyleIdx="19" presStyleCnt="29" custLinFactNeighborY="-50461">
        <dgm:presLayoutVars>
          <dgm:chPref val="3"/>
        </dgm:presLayoutVars>
      </dgm:prSet>
      <dgm:spPr/>
    </dgm:pt>
    <dgm:pt modelId="{A9E8C6BE-0163-4445-8C23-5C29E5CA5339}" type="pres">
      <dgm:prSet presAssocID="{364A3DAF-1AAB-4C61-A74B-A47071A32C93}" presName="rootConnector3" presStyleLbl="asst2" presStyleIdx="19" presStyleCnt="29"/>
      <dgm:spPr/>
    </dgm:pt>
    <dgm:pt modelId="{420DA626-0B77-45E4-B70D-506B1AE78F07}" type="pres">
      <dgm:prSet presAssocID="{364A3DAF-1AAB-4C61-A74B-A47071A32C93}" presName="hierChild6" presStyleCnt="0"/>
      <dgm:spPr/>
    </dgm:pt>
    <dgm:pt modelId="{5593A42D-23AC-4623-BCCC-9F0F8A783166}" type="pres">
      <dgm:prSet presAssocID="{364A3DAF-1AAB-4C61-A74B-A47071A32C93}" presName="hierChild7" presStyleCnt="0"/>
      <dgm:spPr/>
    </dgm:pt>
    <dgm:pt modelId="{F883BA47-B91C-4C42-87A0-B8E9EB92ACE4}" type="pres">
      <dgm:prSet presAssocID="{5E719147-798A-4AFF-96D8-C409F468C55A}" presName="Name111" presStyleLbl="parChTrans1D3" presStyleIdx="20" presStyleCnt="29"/>
      <dgm:spPr/>
    </dgm:pt>
    <dgm:pt modelId="{60178A7B-33C0-48FD-8F83-9343253850E9}" type="pres">
      <dgm:prSet presAssocID="{496FBAEB-D306-48FF-A47B-A6F12AA1684E}" presName="hierRoot3" presStyleCnt="0">
        <dgm:presLayoutVars>
          <dgm:hierBranch val="init"/>
        </dgm:presLayoutVars>
      </dgm:prSet>
      <dgm:spPr/>
    </dgm:pt>
    <dgm:pt modelId="{7763825D-D2C2-41B4-BF52-33C4D7523BE5}" type="pres">
      <dgm:prSet presAssocID="{496FBAEB-D306-48FF-A47B-A6F12AA1684E}" presName="rootComposite3" presStyleCnt="0"/>
      <dgm:spPr/>
    </dgm:pt>
    <dgm:pt modelId="{B140BDBF-C598-4529-9C9E-33041EC340C5}" type="pres">
      <dgm:prSet presAssocID="{496FBAEB-D306-48FF-A47B-A6F12AA1684E}" presName="rootText3" presStyleLbl="asst2" presStyleIdx="20" presStyleCnt="29" custLinFactNeighborY="-82076">
        <dgm:presLayoutVars>
          <dgm:chPref val="3"/>
        </dgm:presLayoutVars>
      </dgm:prSet>
      <dgm:spPr/>
    </dgm:pt>
    <dgm:pt modelId="{D816504D-E4B5-4801-90C0-1E214FEEBAC4}" type="pres">
      <dgm:prSet presAssocID="{496FBAEB-D306-48FF-A47B-A6F12AA1684E}" presName="rootConnector3" presStyleLbl="asst2" presStyleIdx="20" presStyleCnt="29"/>
      <dgm:spPr/>
    </dgm:pt>
    <dgm:pt modelId="{27D16BA2-D38C-472F-811B-10033AB84FEB}" type="pres">
      <dgm:prSet presAssocID="{496FBAEB-D306-48FF-A47B-A6F12AA1684E}" presName="hierChild6" presStyleCnt="0"/>
      <dgm:spPr/>
    </dgm:pt>
    <dgm:pt modelId="{6402CADC-79F7-4D0E-BE9C-0E0E12914043}" type="pres">
      <dgm:prSet presAssocID="{496FBAEB-D306-48FF-A47B-A6F12AA1684E}" presName="hierChild7" presStyleCnt="0"/>
      <dgm:spPr/>
    </dgm:pt>
    <dgm:pt modelId="{4DE6274E-E18B-4E1A-9B20-B0162F77CE06}" type="pres">
      <dgm:prSet presAssocID="{55307A75-F82F-4745-AEDF-54A82901A941}" presName="Name111" presStyleLbl="parChTrans1D3" presStyleIdx="21" presStyleCnt="29"/>
      <dgm:spPr/>
    </dgm:pt>
    <dgm:pt modelId="{85FB371D-E4FC-4A73-9DA4-19F9FAB8B9E3}" type="pres">
      <dgm:prSet presAssocID="{5FB4859D-1094-4865-9F73-A8C832DBA59B}" presName="hierRoot3" presStyleCnt="0">
        <dgm:presLayoutVars>
          <dgm:hierBranch val="init"/>
        </dgm:presLayoutVars>
      </dgm:prSet>
      <dgm:spPr/>
    </dgm:pt>
    <dgm:pt modelId="{DF1C2208-F072-4D20-BA38-D3281CBBEC5F}" type="pres">
      <dgm:prSet presAssocID="{5FB4859D-1094-4865-9F73-A8C832DBA59B}" presName="rootComposite3" presStyleCnt="0"/>
      <dgm:spPr/>
    </dgm:pt>
    <dgm:pt modelId="{C9E23774-D9A7-4E46-BBD0-AE0F7C7C5B04}" type="pres">
      <dgm:prSet presAssocID="{5FB4859D-1094-4865-9F73-A8C832DBA59B}" presName="rootText3" presStyleLbl="asst2" presStyleIdx="21" presStyleCnt="29" custLinFactY="-34840" custLinFactNeighborY="-100000">
        <dgm:presLayoutVars>
          <dgm:chPref val="3"/>
        </dgm:presLayoutVars>
      </dgm:prSet>
      <dgm:spPr/>
    </dgm:pt>
    <dgm:pt modelId="{5808398F-5DBC-49DD-BBD4-905DE47E890C}" type="pres">
      <dgm:prSet presAssocID="{5FB4859D-1094-4865-9F73-A8C832DBA59B}" presName="rootConnector3" presStyleLbl="asst2" presStyleIdx="21" presStyleCnt="29"/>
      <dgm:spPr/>
    </dgm:pt>
    <dgm:pt modelId="{AD597EBC-6FB9-48A3-B29B-5A33C8BEB446}" type="pres">
      <dgm:prSet presAssocID="{5FB4859D-1094-4865-9F73-A8C832DBA59B}" presName="hierChild6" presStyleCnt="0"/>
      <dgm:spPr/>
    </dgm:pt>
    <dgm:pt modelId="{86BD6931-6699-4742-9131-ED5D12A4F4E3}" type="pres">
      <dgm:prSet presAssocID="{5FB4859D-1094-4865-9F73-A8C832DBA59B}" presName="hierChild7" presStyleCnt="0"/>
      <dgm:spPr/>
    </dgm:pt>
    <dgm:pt modelId="{E2983D6D-AD92-47FD-B2E1-E0530145D0FD}" type="pres">
      <dgm:prSet presAssocID="{9F8208A1-F465-4DCE-AEA6-BD5BE8A11174}" presName="Name111" presStyleLbl="parChTrans1D3" presStyleIdx="22" presStyleCnt="29"/>
      <dgm:spPr/>
    </dgm:pt>
    <dgm:pt modelId="{F8F365A1-5B06-4A20-953E-640FA2331A40}" type="pres">
      <dgm:prSet presAssocID="{2F893726-3C89-4AD5-9113-D495B7E933D9}" presName="hierRoot3" presStyleCnt="0">
        <dgm:presLayoutVars>
          <dgm:hierBranch val="init"/>
        </dgm:presLayoutVars>
      </dgm:prSet>
      <dgm:spPr/>
    </dgm:pt>
    <dgm:pt modelId="{C133CF30-81B3-4887-B77B-158D23D79713}" type="pres">
      <dgm:prSet presAssocID="{2F893726-3C89-4AD5-9113-D495B7E933D9}" presName="rootComposite3" presStyleCnt="0"/>
      <dgm:spPr/>
    </dgm:pt>
    <dgm:pt modelId="{DA1CEB43-F861-42A9-979A-56B06F28FB68}" type="pres">
      <dgm:prSet presAssocID="{2F893726-3C89-4AD5-9113-D495B7E933D9}" presName="rootText3" presStyleLbl="asst2" presStyleIdx="22" presStyleCnt="29" custScaleY="171651" custLinFactY="-11389" custLinFactNeighborX="1954" custLinFactNeighborY="-100000">
        <dgm:presLayoutVars>
          <dgm:chPref val="3"/>
        </dgm:presLayoutVars>
      </dgm:prSet>
      <dgm:spPr/>
    </dgm:pt>
    <dgm:pt modelId="{7B5AF926-2458-48BB-AA66-C13974584795}" type="pres">
      <dgm:prSet presAssocID="{2F893726-3C89-4AD5-9113-D495B7E933D9}" presName="rootConnector3" presStyleLbl="asst2" presStyleIdx="22" presStyleCnt="29"/>
      <dgm:spPr/>
    </dgm:pt>
    <dgm:pt modelId="{8A32017C-11E0-400B-A1E8-7B4649B74693}" type="pres">
      <dgm:prSet presAssocID="{2F893726-3C89-4AD5-9113-D495B7E933D9}" presName="hierChild6" presStyleCnt="0"/>
      <dgm:spPr/>
    </dgm:pt>
    <dgm:pt modelId="{96BD2916-E475-4450-9032-8E4445649C23}" type="pres">
      <dgm:prSet presAssocID="{2F893726-3C89-4AD5-9113-D495B7E933D9}" presName="hierChild7" presStyleCnt="0"/>
      <dgm:spPr/>
    </dgm:pt>
    <dgm:pt modelId="{65E16177-C5F4-44A1-921B-031C0D7B1F8B}" type="pres">
      <dgm:prSet presAssocID="{362E36A9-FFC3-4B28-A9DB-0814351E65A0}" presName="Name111" presStyleLbl="parChTrans1D3" presStyleIdx="23" presStyleCnt="29"/>
      <dgm:spPr/>
    </dgm:pt>
    <dgm:pt modelId="{530E5503-9023-44BD-B32B-C0F5E043C23D}" type="pres">
      <dgm:prSet presAssocID="{7D30807A-3F8A-4615-9B25-CF688415F151}" presName="hierRoot3" presStyleCnt="0">
        <dgm:presLayoutVars>
          <dgm:hierBranch val="init"/>
        </dgm:presLayoutVars>
      </dgm:prSet>
      <dgm:spPr/>
    </dgm:pt>
    <dgm:pt modelId="{7A477AF3-316A-471B-9DE7-C3F04455ADE2}" type="pres">
      <dgm:prSet presAssocID="{7D30807A-3F8A-4615-9B25-CF688415F151}" presName="rootComposite3" presStyleCnt="0"/>
      <dgm:spPr/>
    </dgm:pt>
    <dgm:pt modelId="{618CB133-4F10-4C31-9949-8B945111EB7E}" type="pres">
      <dgm:prSet presAssocID="{7D30807A-3F8A-4615-9B25-CF688415F151}" presName="rootText3" presStyleLbl="asst2" presStyleIdx="23" presStyleCnt="29" custLinFactY="-62198" custLinFactNeighborY="-100000">
        <dgm:presLayoutVars>
          <dgm:chPref val="3"/>
        </dgm:presLayoutVars>
      </dgm:prSet>
      <dgm:spPr/>
    </dgm:pt>
    <dgm:pt modelId="{240C2900-C279-4C1D-8A32-176F347E3BCD}" type="pres">
      <dgm:prSet presAssocID="{7D30807A-3F8A-4615-9B25-CF688415F151}" presName="rootConnector3" presStyleLbl="asst2" presStyleIdx="23" presStyleCnt="29"/>
      <dgm:spPr/>
    </dgm:pt>
    <dgm:pt modelId="{7387ED3A-9097-4836-BC77-86CA414D51D5}" type="pres">
      <dgm:prSet presAssocID="{7D30807A-3F8A-4615-9B25-CF688415F151}" presName="hierChild6" presStyleCnt="0"/>
      <dgm:spPr/>
    </dgm:pt>
    <dgm:pt modelId="{75A1DFCE-C280-45B1-A7B2-F052DA05A964}" type="pres">
      <dgm:prSet presAssocID="{7D30807A-3F8A-4615-9B25-CF688415F151}" presName="hierChild7" presStyleCnt="0"/>
      <dgm:spPr/>
    </dgm:pt>
    <dgm:pt modelId="{3A918D59-D2E2-4F7E-A9F8-DF89175D2270}" type="pres">
      <dgm:prSet presAssocID="{A469D934-7B0F-420F-82D0-EFF27DA89204}" presName="Name37" presStyleLbl="parChTrans1D2" presStyleIdx="3" presStyleCnt="7"/>
      <dgm:spPr/>
    </dgm:pt>
    <dgm:pt modelId="{41C0F60F-0988-44CF-93CF-B9B3633015BF}" type="pres">
      <dgm:prSet presAssocID="{0F2C757B-F731-4D5B-80B4-00716300A0DE}" presName="hierRoot2" presStyleCnt="0">
        <dgm:presLayoutVars>
          <dgm:hierBranch val="init"/>
        </dgm:presLayoutVars>
      </dgm:prSet>
      <dgm:spPr/>
    </dgm:pt>
    <dgm:pt modelId="{2E1264FA-D43E-4787-A7A2-ED726F000309}" type="pres">
      <dgm:prSet presAssocID="{0F2C757B-F731-4D5B-80B4-00716300A0DE}" presName="rootComposite" presStyleCnt="0"/>
      <dgm:spPr/>
    </dgm:pt>
    <dgm:pt modelId="{7243802A-12F9-40A9-A3B7-78EF238699D5}" type="pres">
      <dgm:prSet presAssocID="{0F2C757B-F731-4D5B-80B4-00716300A0DE}" presName="rootText" presStyleLbl="node2" presStyleIdx="3" presStyleCnt="7">
        <dgm:presLayoutVars>
          <dgm:chPref val="3"/>
        </dgm:presLayoutVars>
      </dgm:prSet>
      <dgm:spPr/>
    </dgm:pt>
    <dgm:pt modelId="{4F2EA0A1-01CC-4B70-94C8-7EB2C6F7761F}" type="pres">
      <dgm:prSet presAssocID="{0F2C757B-F731-4D5B-80B4-00716300A0DE}" presName="rootConnector" presStyleLbl="node2" presStyleIdx="3" presStyleCnt="7"/>
      <dgm:spPr/>
    </dgm:pt>
    <dgm:pt modelId="{4687F253-9D60-4D76-BBD5-D6C754397833}" type="pres">
      <dgm:prSet presAssocID="{0F2C757B-F731-4D5B-80B4-00716300A0DE}" presName="hierChild4" presStyleCnt="0"/>
      <dgm:spPr/>
    </dgm:pt>
    <dgm:pt modelId="{4F18C9CC-2161-4453-93CB-89E38C158A8C}" type="pres">
      <dgm:prSet presAssocID="{0F2C757B-F731-4D5B-80B4-00716300A0DE}" presName="hierChild5" presStyleCnt="0"/>
      <dgm:spPr/>
    </dgm:pt>
    <dgm:pt modelId="{7AC2A83C-EE52-467D-B121-8995A0FEECFF}" type="pres">
      <dgm:prSet presAssocID="{07DB5949-5DDD-4478-874A-8C961DEEBC95}" presName="Name111" presStyleLbl="parChTrans1D3" presStyleIdx="24" presStyleCnt="29"/>
      <dgm:spPr/>
    </dgm:pt>
    <dgm:pt modelId="{3E2B71BD-837E-485F-9956-35DF7439D288}" type="pres">
      <dgm:prSet presAssocID="{68FA26E2-2CF6-4D35-91EF-BF9A05511DA3}" presName="hierRoot3" presStyleCnt="0">
        <dgm:presLayoutVars>
          <dgm:hierBranch val="init"/>
        </dgm:presLayoutVars>
      </dgm:prSet>
      <dgm:spPr/>
    </dgm:pt>
    <dgm:pt modelId="{089FF0B9-AE08-4B0C-9B31-DA71CAE7F802}" type="pres">
      <dgm:prSet presAssocID="{68FA26E2-2CF6-4D35-91EF-BF9A05511DA3}" presName="rootComposite3" presStyleCnt="0"/>
      <dgm:spPr/>
    </dgm:pt>
    <dgm:pt modelId="{272CB2A9-250E-490F-9C82-C6D625439F2E}" type="pres">
      <dgm:prSet presAssocID="{68FA26E2-2CF6-4D35-91EF-BF9A05511DA3}" presName="rootText3" presStyleLbl="asst2" presStyleIdx="24" presStyleCnt="29" custLinFactNeighborY="1954">
        <dgm:presLayoutVars>
          <dgm:chPref val="3"/>
        </dgm:presLayoutVars>
      </dgm:prSet>
      <dgm:spPr/>
    </dgm:pt>
    <dgm:pt modelId="{31FF2C07-2681-4751-8406-A8523CF9AD2E}" type="pres">
      <dgm:prSet presAssocID="{68FA26E2-2CF6-4D35-91EF-BF9A05511DA3}" presName="rootConnector3" presStyleLbl="asst2" presStyleIdx="24" presStyleCnt="29"/>
      <dgm:spPr/>
    </dgm:pt>
    <dgm:pt modelId="{A7D71C42-D8C4-4AD5-9D8D-A35C78D7306C}" type="pres">
      <dgm:prSet presAssocID="{68FA26E2-2CF6-4D35-91EF-BF9A05511DA3}" presName="hierChild6" presStyleCnt="0"/>
      <dgm:spPr/>
    </dgm:pt>
    <dgm:pt modelId="{23F67B7A-BBC6-4E16-8BDA-6E91550CBA91}" type="pres">
      <dgm:prSet presAssocID="{68FA26E2-2CF6-4D35-91EF-BF9A05511DA3}" presName="hierChild7" presStyleCnt="0"/>
      <dgm:spPr/>
    </dgm:pt>
    <dgm:pt modelId="{708F013A-7E99-472B-8472-280E8CDF580D}" type="pres">
      <dgm:prSet presAssocID="{8E8D7E35-964A-4F80-AFD7-42387C57DD8F}" presName="Name111" presStyleLbl="parChTrans1D3" presStyleIdx="25" presStyleCnt="29"/>
      <dgm:spPr/>
    </dgm:pt>
    <dgm:pt modelId="{C7C9B5DF-64BA-4190-94CD-DA86093198C3}" type="pres">
      <dgm:prSet presAssocID="{409541B7-9024-42F9-B744-FDE702BC0973}" presName="hierRoot3" presStyleCnt="0">
        <dgm:presLayoutVars>
          <dgm:hierBranch val="init"/>
        </dgm:presLayoutVars>
      </dgm:prSet>
      <dgm:spPr/>
    </dgm:pt>
    <dgm:pt modelId="{8936C111-2243-4F78-A403-2CA30361FBA0}" type="pres">
      <dgm:prSet presAssocID="{409541B7-9024-42F9-B744-FDE702BC0973}" presName="rootComposite3" presStyleCnt="0"/>
      <dgm:spPr/>
    </dgm:pt>
    <dgm:pt modelId="{41847F8E-7F19-4CDB-AEB2-3D2D25D2C1A2}" type="pres">
      <dgm:prSet presAssocID="{409541B7-9024-42F9-B744-FDE702BC0973}" presName="rootText3" presStyleLbl="asst2" presStyleIdx="25" presStyleCnt="29">
        <dgm:presLayoutVars>
          <dgm:chPref val="3"/>
        </dgm:presLayoutVars>
      </dgm:prSet>
      <dgm:spPr/>
    </dgm:pt>
    <dgm:pt modelId="{9B3261D5-689E-44DF-BA3F-42B4A935CE22}" type="pres">
      <dgm:prSet presAssocID="{409541B7-9024-42F9-B744-FDE702BC0973}" presName="rootConnector3" presStyleLbl="asst2" presStyleIdx="25" presStyleCnt="29"/>
      <dgm:spPr/>
    </dgm:pt>
    <dgm:pt modelId="{AB838A17-8E6C-4E39-BC5B-D7FE0EB4FBF4}" type="pres">
      <dgm:prSet presAssocID="{409541B7-9024-42F9-B744-FDE702BC0973}" presName="hierChild6" presStyleCnt="0"/>
      <dgm:spPr/>
    </dgm:pt>
    <dgm:pt modelId="{D8A2DBBE-2A7A-42E7-A559-A50F49802EFC}" type="pres">
      <dgm:prSet presAssocID="{409541B7-9024-42F9-B744-FDE702BC0973}" presName="hierChild7" presStyleCnt="0"/>
      <dgm:spPr/>
    </dgm:pt>
    <dgm:pt modelId="{A4377431-9D8A-4BF6-9D8A-2E4212267FFB}" type="pres">
      <dgm:prSet presAssocID="{DBF01839-6644-48C6-A18C-6566499CBA25}" presName="Name111" presStyleLbl="parChTrans1D3" presStyleIdx="26" presStyleCnt="29"/>
      <dgm:spPr/>
    </dgm:pt>
    <dgm:pt modelId="{60B7C538-EC6A-40FA-BA56-D694EB9B0D0D}" type="pres">
      <dgm:prSet presAssocID="{001AF4AB-793A-42E8-956F-307567544044}" presName="hierRoot3" presStyleCnt="0">
        <dgm:presLayoutVars>
          <dgm:hierBranch val="init"/>
        </dgm:presLayoutVars>
      </dgm:prSet>
      <dgm:spPr/>
    </dgm:pt>
    <dgm:pt modelId="{61B5AE37-AB57-4849-801C-C2104A750299}" type="pres">
      <dgm:prSet presAssocID="{001AF4AB-793A-42E8-956F-307567544044}" presName="rootComposite3" presStyleCnt="0"/>
      <dgm:spPr/>
    </dgm:pt>
    <dgm:pt modelId="{3D349B20-DCF1-487C-9408-8449AA3383E1}" type="pres">
      <dgm:prSet presAssocID="{001AF4AB-793A-42E8-956F-307567544044}" presName="rootText3" presStyleLbl="asst2" presStyleIdx="26" presStyleCnt="29" custLinFactNeighborY="-25405">
        <dgm:presLayoutVars>
          <dgm:chPref val="3"/>
        </dgm:presLayoutVars>
      </dgm:prSet>
      <dgm:spPr/>
    </dgm:pt>
    <dgm:pt modelId="{56B4BB79-D6DD-4E9A-98F7-D0308F2EDD89}" type="pres">
      <dgm:prSet presAssocID="{001AF4AB-793A-42E8-956F-307567544044}" presName="rootConnector3" presStyleLbl="asst2" presStyleIdx="26" presStyleCnt="29"/>
      <dgm:spPr/>
    </dgm:pt>
    <dgm:pt modelId="{F07924B8-FC91-4C8C-852C-1465DE9EA923}" type="pres">
      <dgm:prSet presAssocID="{001AF4AB-793A-42E8-956F-307567544044}" presName="hierChild6" presStyleCnt="0"/>
      <dgm:spPr/>
    </dgm:pt>
    <dgm:pt modelId="{4D058507-ABA3-4897-868A-96510A5D4E71}" type="pres">
      <dgm:prSet presAssocID="{001AF4AB-793A-42E8-956F-307567544044}" presName="hierChild7" presStyleCnt="0"/>
      <dgm:spPr/>
    </dgm:pt>
    <dgm:pt modelId="{5E095D3F-7940-45BC-B628-6AE955A3BED4}" type="pres">
      <dgm:prSet presAssocID="{B25362B3-5C7E-4B72-A2C5-9882A2A92377}" presName="Name111" presStyleLbl="parChTrans1D3" presStyleIdx="27" presStyleCnt="29"/>
      <dgm:spPr/>
    </dgm:pt>
    <dgm:pt modelId="{2731AF20-48D8-4121-9DFF-B5F647EC36C6}" type="pres">
      <dgm:prSet presAssocID="{F366BB2D-35E3-4BA0-862D-27A584622BB0}" presName="hierRoot3" presStyleCnt="0">
        <dgm:presLayoutVars>
          <dgm:hierBranch val="init"/>
        </dgm:presLayoutVars>
      </dgm:prSet>
      <dgm:spPr/>
    </dgm:pt>
    <dgm:pt modelId="{412A0173-E5C3-4559-9855-B2DC0C328961}" type="pres">
      <dgm:prSet presAssocID="{F366BB2D-35E3-4BA0-862D-27A584622BB0}" presName="rootComposite3" presStyleCnt="0"/>
      <dgm:spPr/>
    </dgm:pt>
    <dgm:pt modelId="{F279EF00-8E3B-47F0-8E34-B952D6C38B33}" type="pres">
      <dgm:prSet presAssocID="{F366BB2D-35E3-4BA0-862D-27A584622BB0}" presName="rootText3" presStyleLbl="asst2" presStyleIdx="27" presStyleCnt="29" custLinFactNeighborY="-25405">
        <dgm:presLayoutVars>
          <dgm:chPref val="3"/>
        </dgm:presLayoutVars>
      </dgm:prSet>
      <dgm:spPr/>
    </dgm:pt>
    <dgm:pt modelId="{BE65690A-B922-4394-8772-46017567BAD0}" type="pres">
      <dgm:prSet presAssocID="{F366BB2D-35E3-4BA0-862D-27A584622BB0}" presName="rootConnector3" presStyleLbl="asst2" presStyleIdx="27" presStyleCnt="29"/>
      <dgm:spPr/>
    </dgm:pt>
    <dgm:pt modelId="{C0442227-F8F4-4AE8-BEF6-F15BB108C55A}" type="pres">
      <dgm:prSet presAssocID="{F366BB2D-35E3-4BA0-862D-27A584622BB0}" presName="hierChild6" presStyleCnt="0"/>
      <dgm:spPr/>
    </dgm:pt>
    <dgm:pt modelId="{B7EAF7CC-7C4E-45D1-B4E3-E62D6643CB0B}" type="pres">
      <dgm:prSet presAssocID="{F366BB2D-35E3-4BA0-862D-27A584622BB0}" presName="hierChild7" presStyleCnt="0"/>
      <dgm:spPr/>
    </dgm:pt>
    <dgm:pt modelId="{D0949163-3682-4B8C-B0F4-7D20C0E711D8}" type="pres">
      <dgm:prSet presAssocID="{D0687A02-7E0B-40DE-A399-867DAED11B64}" presName="Name111" presStyleLbl="parChTrans1D3" presStyleIdx="28" presStyleCnt="29"/>
      <dgm:spPr/>
    </dgm:pt>
    <dgm:pt modelId="{0E5D2602-5D70-47AB-8B11-766D3C690BC7}" type="pres">
      <dgm:prSet presAssocID="{85496938-5974-466E-B85A-EFF7D3D49941}" presName="hierRoot3" presStyleCnt="0">
        <dgm:presLayoutVars>
          <dgm:hierBranch val="init"/>
        </dgm:presLayoutVars>
      </dgm:prSet>
      <dgm:spPr/>
    </dgm:pt>
    <dgm:pt modelId="{1A6F05F1-A526-4AB2-AF03-3DD5590FFF63}" type="pres">
      <dgm:prSet presAssocID="{85496938-5974-466E-B85A-EFF7D3D49941}" presName="rootComposite3" presStyleCnt="0"/>
      <dgm:spPr/>
    </dgm:pt>
    <dgm:pt modelId="{CE7A11AA-AD89-4C96-B6AA-1FF39DAD8BCA}" type="pres">
      <dgm:prSet presAssocID="{85496938-5974-466E-B85A-EFF7D3D49941}" presName="rootText3" presStyleLbl="asst2" presStyleIdx="28" presStyleCnt="29" custLinFactNeighborY="-47698">
        <dgm:presLayoutVars>
          <dgm:chPref val="3"/>
        </dgm:presLayoutVars>
      </dgm:prSet>
      <dgm:spPr/>
    </dgm:pt>
    <dgm:pt modelId="{895CA1C5-7B37-4BF3-9054-EE1480D869AA}" type="pres">
      <dgm:prSet presAssocID="{85496938-5974-466E-B85A-EFF7D3D49941}" presName="rootConnector3" presStyleLbl="asst2" presStyleIdx="28" presStyleCnt="29"/>
      <dgm:spPr/>
    </dgm:pt>
    <dgm:pt modelId="{DAC76027-4AA6-486A-8630-AAECB94B0916}" type="pres">
      <dgm:prSet presAssocID="{85496938-5974-466E-B85A-EFF7D3D49941}" presName="hierChild6" presStyleCnt="0"/>
      <dgm:spPr/>
    </dgm:pt>
    <dgm:pt modelId="{83BBBFE4-E839-454F-B842-6FAD61AD043D}" type="pres">
      <dgm:prSet presAssocID="{85496938-5974-466E-B85A-EFF7D3D49941}" presName="hierChild7" presStyleCnt="0"/>
      <dgm:spPr/>
    </dgm:pt>
    <dgm:pt modelId="{6EA57451-7B2E-4F5A-8C8A-095D3594C2B5}" type="pres">
      <dgm:prSet presAssocID="{88981DE8-AAB8-4992-842A-7CD3BB02DA16}" presName="Name37" presStyleLbl="parChTrans1D2" presStyleIdx="4" presStyleCnt="7"/>
      <dgm:spPr/>
    </dgm:pt>
    <dgm:pt modelId="{C704EEEE-4E85-44FA-93C4-BC129ABD693E}" type="pres">
      <dgm:prSet presAssocID="{D8650757-70BA-4F92-A000-DDFC7030D422}" presName="hierRoot2" presStyleCnt="0">
        <dgm:presLayoutVars>
          <dgm:hierBranch val="init"/>
        </dgm:presLayoutVars>
      </dgm:prSet>
      <dgm:spPr/>
    </dgm:pt>
    <dgm:pt modelId="{4842FA5D-7450-4AE0-9C7B-C67DA5CA0340}" type="pres">
      <dgm:prSet presAssocID="{D8650757-70BA-4F92-A000-DDFC7030D422}" presName="rootComposite" presStyleCnt="0"/>
      <dgm:spPr/>
    </dgm:pt>
    <dgm:pt modelId="{B1F294F0-7A30-4E4B-A359-91B6BE728168}" type="pres">
      <dgm:prSet presAssocID="{D8650757-70BA-4F92-A000-DDFC7030D422}" presName="rootText" presStyleLbl="node2" presStyleIdx="4" presStyleCnt="7">
        <dgm:presLayoutVars>
          <dgm:chPref val="3"/>
        </dgm:presLayoutVars>
      </dgm:prSet>
      <dgm:spPr/>
    </dgm:pt>
    <dgm:pt modelId="{110DE64C-BB2F-46AC-864D-A3C21B203928}" type="pres">
      <dgm:prSet presAssocID="{D8650757-70BA-4F92-A000-DDFC7030D422}" presName="rootConnector" presStyleLbl="node2" presStyleIdx="4" presStyleCnt="7"/>
      <dgm:spPr/>
    </dgm:pt>
    <dgm:pt modelId="{954A33CA-0092-4841-81EB-464783B4031A}" type="pres">
      <dgm:prSet presAssocID="{D8650757-70BA-4F92-A000-DDFC7030D422}" presName="hierChild4" presStyleCnt="0"/>
      <dgm:spPr/>
    </dgm:pt>
    <dgm:pt modelId="{5DA1412E-4BE1-4BD6-AEE9-11C41B075D96}" type="pres">
      <dgm:prSet presAssocID="{D8650757-70BA-4F92-A000-DDFC7030D422}" presName="hierChild5" presStyleCnt="0"/>
      <dgm:spPr/>
    </dgm:pt>
    <dgm:pt modelId="{E13BF861-201E-498D-AF82-5E08703BC448}" type="pres">
      <dgm:prSet presAssocID="{B4DDD618-BD22-40B5-9FA8-C43F1B56B79F}" presName="Name37" presStyleLbl="parChTrans1D2" presStyleIdx="5" presStyleCnt="7"/>
      <dgm:spPr/>
    </dgm:pt>
    <dgm:pt modelId="{7E178FCA-4A68-4F99-8855-39E68261DABC}" type="pres">
      <dgm:prSet presAssocID="{0531422D-941E-4CF5-9BC2-8F821E702D94}" presName="hierRoot2" presStyleCnt="0">
        <dgm:presLayoutVars>
          <dgm:hierBranch val="init"/>
        </dgm:presLayoutVars>
      </dgm:prSet>
      <dgm:spPr/>
    </dgm:pt>
    <dgm:pt modelId="{8F72CC1C-687E-43EF-812E-A4C7B862D3D7}" type="pres">
      <dgm:prSet presAssocID="{0531422D-941E-4CF5-9BC2-8F821E702D94}" presName="rootComposite" presStyleCnt="0"/>
      <dgm:spPr/>
    </dgm:pt>
    <dgm:pt modelId="{640F25EC-F0A3-4BB0-8117-DD78298E66A2}" type="pres">
      <dgm:prSet presAssocID="{0531422D-941E-4CF5-9BC2-8F821E702D94}" presName="rootText" presStyleLbl="node2" presStyleIdx="5" presStyleCnt="7">
        <dgm:presLayoutVars>
          <dgm:chPref val="3"/>
        </dgm:presLayoutVars>
      </dgm:prSet>
      <dgm:spPr/>
    </dgm:pt>
    <dgm:pt modelId="{950C7B7B-315B-4A75-959E-7CF4CE938A16}" type="pres">
      <dgm:prSet presAssocID="{0531422D-941E-4CF5-9BC2-8F821E702D94}" presName="rootConnector" presStyleLbl="node2" presStyleIdx="5" presStyleCnt="7"/>
      <dgm:spPr/>
    </dgm:pt>
    <dgm:pt modelId="{C48157F6-B5CF-432C-B01C-59946C2D3BAA}" type="pres">
      <dgm:prSet presAssocID="{0531422D-941E-4CF5-9BC2-8F821E702D94}" presName="hierChild4" presStyleCnt="0"/>
      <dgm:spPr/>
    </dgm:pt>
    <dgm:pt modelId="{148FBCE9-8754-420C-9A44-08CEAE55977E}" type="pres">
      <dgm:prSet presAssocID="{0531422D-941E-4CF5-9BC2-8F821E702D94}" presName="hierChild5" presStyleCnt="0"/>
      <dgm:spPr/>
    </dgm:pt>
    <dgm:pt modelId="{C6816B60-CD6B-4429-A4AF-47869F98D0AB}" type="pres">
      <dgm:prSet presAssocID="{D2FD5A8C-7DFC-46D8-98AE-153F9833DE10}" presName="Name37" presStyleLbl="parChTrans1D2" presStyleIdx="6" presStyleCnt="7"/>
      <dgm:spPr/>
    </dgm:pt>
    <dgm:pt modelId="{6A1AC2F2-215A-4D46-9E6F-50513ACA5BF0}" type="pres">
      <dgm:prSet presAssocID="{0CCFF53B-A00A-4558-9C38-46550136E14E}" presName="hierRoot2" presStyleCnt="0">
        <dgm:presLayoutVars>
          <dgm:hierBranch val="init"/>
        </dgm:presLayoutVars>
      </dgm:prSet>
      <dgm:spPr/>
    </dgm:pt>
    <dgm:pt modelId="{7AE9DA93-6036-40D1-9749-7DF73631595C}" type="pres">
      <dgm:prSet presAssocID="{0CCFF53B-A00A-4558-9C38-46550136E14E}" presName="rootComposite" presStyleCnt="0"/>
      <dgm:spPr/>
    </dgm:pt>
    <dgm:pt modelId="{1B55B83F-6329-4B38-90B8-333A7F7E5185}" type="pres">
      <dgm:prSet presAssocID="{0CCFF53B-A00A-4558-9C38-46550136E14E}" presName="rootText" presStyleLbl="node2" presStyleIdx="6" presStyleCnt="7">
        <dgm:presLayoutVars>
          <dgm:chPref val="3"/>
        </dgm:presLayoutVars>
      </dgm:prSet>
      <dgm:spPr/>
    </dgm:pt>
    <dgm:pt modelId="{CD8308CA-ADCD-4B3C-B803-EAF300C4814A}" type="pres">
      <dgm:prSet presAssocID="{0CCFF53B-A00A-4558-9C38-46550136E14E}" presName="rootConnector" presStyleLbl="node2" presStyleIdx="6" presStyleCnt="7"/>
      <dgm:spPr/>
    </dgm:pt>
    <dgm:pt modelId="{B55BFBB8-88D9-497D-BB37-F1DB7B353297}" type="pres">
      <dgm:prSet presAssocID="{0CCFF53B-A00A-4558-9C38-46550136E14E}" presName="hierChild4" presStyleCnt="0"/>
      <dgm:spPr/>
    </dgm:pt>
    <dgm:pt modelId="{58E8EE82-B06B-4B13-AF08-9194C1A270EF}" type="pres">
      <dgm:prSet presAssocID="{0CCFF53B-A00A-4558-9C38-46550136E14E}" presName="hierChild5" presStyleCnt="0"/>
      <dgm:spPr/>
    </dgm:pt>
    <dgm:pt modelId="{D630937F-134F-4332-B79D-50719C786209}" type="pres">
      <dgm:prSet presAssocID="{BA4887C2-9F97-4F00-A533-DC6E1965A2BE}" presName="hierChild3" presStyleCnt="0"/>
      <dgm:spPr/>
    </dgm:pt>
  </dgm:ptLst>
  <dgm:cxnLst>
    <dgm:cxn modelId="{E6AEA600-2071-48F9-B01D-E83EF084995A}" type="presOf" srcId="{75E08E48-6068-4A62-83AA-0C208415C7EC}" destId="{A18B2A8E-6F74-4DAE-9826-BB6178C07D4A}" srcOrd="1" destOrd="0" presId="urn:microsoft.com/office/officeart/2005/8/layout/orgChart1"/>
    <dgm:cxn modelId="{2986F500-3CDF-462E-AEDF-EA4220CE5B6F}" type="presOf" srcId="{D2FD5A8C-7DFC-46D8-98AE-153F9833DE10}" destId="{C6816B60-CD6B-4429-A4AF-47869F98D0AB}" srcOrd="0" destOrd="0" presId="urn:microsoft.com/office/officeart/2005/8/layout/orgChart1"/>
    <dgm:cxn modelId="{CF623102-E01E-4D50-AE1A-2347692057A9}" srcId="{BA4887C2-9F97-4F00-A533-DC6E1965A2BE}" destId="{0531422D-941E-4CF5-9BC2-8F821E702D94}" srcOrd="5" destOrd="0" parTransId="{B4DDD618-BD22-40B5-9FA8-C43F1B56B79F}" sibTransId="{BEDDF63A-CAEE-4A98-899E-9FE2EA13BD29}"/>
    <dgm:cxn modelId="{11C69D04-DC75-4684-B160-8B9F9EBBA9B9}" srcId="{0F2C757B-F731-4D5B-80B4-00716300A0DE}" destId="{68FA26E2-2CF6-4D35-91EF-BF9A05511DA3}" srcOrd="0" destOrd="0" parTransId="{07DB5949-5DDD-4478-874A-8C961DEEBC95}" sibTransId="{268CAEAB-1CA4-4F94-8116-912E448EB635}"/>
    <dgm:cxn modelId="{38959906-F6CA-4FA6-AF32-AF25270ED954}" type="presOf" srcId="{496FBAEB-D306-48FF-A47B-A6F12AA1684E}" destId="{B140BDBF-C598-4529-9C9E-33041EC340C5}" srcOrd="0" destOrd="0" presId="urn:microsoft.com/office/officeart/2005/8/layout/orgChart1"/>
    <dgm:cxn modelId="{B1BF9A06-D0A5-42F8-A389-5530E2199893}" type="presOf" srcId="{BA4ADA0F-AEA5-46EF-93CB-E19CF2C58A56}" destId="{F1A0A819-FA6F-4779-952B-128C5D148CB3}" srcOrd="0" destOrd="0" presId="urn:microsoft.com/office/officeart/2005/8/layout/orgChart1"/>
    <dgm:cxn modelId="{5C847407-568F-4DE3-9AE5-4E9A19C0BDDC}" type="presOf" srcId="{0176891C-CA0E-42C8-B08C-FA96521AA174}" destId="{1DB9B7FE-C4A0-4A62-8AAC-8258FCC3B3DF}" srcOrd="0" destOrd="0" presId="urn:microsoft.com/office/officeart/2005/8/layout/orgChart1"/>
    <dgm:cxn modelId="{0AE5F10F-B260-4DFC-84FF-0775C17DE4FC}" type="presOf" srcId="{409541B7-9024-42F9-B744-FDE702BC0973}" destId="{41847F8E-7F19-4CDB-AEB2-3D2D25D2C1A2}" srcOrd="0" destOrd="0" presId="urn:microsoft.com/office/officeart/2005/8/layout/orgChart1"/>
    <dgm:cxn modelId="{B30D2611-07AC-4C9F-AABA-4030FD8823F3}" type="presOf" srcId="{336BA666-E8FB-4D7D-A72C-47F84D05DDE8}" destId="{D02D6BD9-7D3A-4B48-8259-109ABCAB7AD3}" srcOrd="1" destOrd="0" presId="urn:microsoft.com/office/officeart/2005/8/layout/orgChart1"/>
    <dgm:cxn modelId="{B66F6711-7328-45F1-926A-162237C1F06C}" type="presOf" srcId="{DBF01839-6644-48C6-A18C-6566499CBA25}" destId="{A4377431-9D8A-4BF6-9D8A-2E4212267FFB}" srcOrd="0" destOrd="0" presId="urn:microsoft.com/office/officeart/2005/8/layout/orgChart1"/>
    <dgm:cxn modelId="{3DE23312-F793-4EE5-B820-76B34FFDE1C9}" type="presOf" srcId="{68FA26E2-2CF6-4D35-91EF-BF9A05511DA3}" destId="{272CB2A9-250E-490F-9C82-C6D625439F2E}" srcOrd="0" destOrd="0" presId="urn:microsoft.com/office/officeart/2005/8/layout/orgChart1"/>
    <dgm:cxn modelId="{DB5BCE12-DD4C-440F-A0A9-EB8A4BE0F79B}" srcId="{E7CB4AB4-41B5-481C-963C-C28ADE9EB272}" destId="{7D30807A-3F8A-4615-9B25-CF688415F151}" srcOrd="9" destOrd="0" parTransId="{362E36A9-FFC3-4B28-A9DB-0814351E65A0}" sibTransId="{25AB2CE8-C88C-43C0-9BB1-750FE04998D9}"/>
    <dgm:cxn modelId="{DB5B9B13-770D-4564-9113-9EA8508C48D8}" srcId="{8E3A24C4-AB9B-468C-A73C-FC7670619BD7}" destId="{BA4887C2-9F97-4F00-A533-DC6E1965A2BE}" srcOrd="0" destOrd="0" parTransId="{0484DCEC-087B-48C5-9AF3-855E627F5754}" sibTransId="{712AE94A-90C2-43CB-89AB-9C9671B41814}"/>
    <dgm:cxn modelId="{2576C216-4E59-4064-B32A-75D9C5CA9F04}" type="presOf" srcId="{AB503FAB-4DD5-43B1-ADA6-25CEF12B22F1}" destId="{D3A121A5-0BEB-46B2-B82A-B00AB8D937DE}" srcOrd="0" destOrd="0" presId="urn:microsoft.com/office/officeart/2005/8/layout/orgChart1"/>
    <dgm:cxn modelId="{5678ED16-44D3-4A10-9015-56FE6DE50951}" type="presOf" srcId="{E09C9112-C307-4F00-AF00-04CED26E16E5}" destId="{360F3011-BC40-40EB-BC63-AACF26A39474}" srcOrd="0" destOrd="0" presId="urn:microsoft.com/office/officeart/2005/8/layout/orgChart1"/>
    <dgm:cxn modelId="{53BEFD17-64D1-4EB3-887B-7C4C9EB87110}" type="presOf" srcId="{0531422D-941E-4CF5-9BC2-8F821E702D94}" destId="{640F25EC-F0A3-4BB0-8117-DD78298E66A2}" srcOrd="0" destOrd="0" presId="urn:microsoft.com/office/officeart/2005/8/layout/orgChart1"/>
    <dgm:cxn modelId="{FC3FA218-7562-4D30-8CAA-78BCCE7BCA4E}" type="presOf" srcId="{D3D25B04-AEC6-4EB4-A8DF-B07BE20204C1}" destId="{517E0521-2A60-4EAF-AFB3-ED4C985D5312}" srcOrd="0" destOrd="0" presId="urn:microsoft.com/office/officeart/2005/8/layout/orgChart1"/>
    <dgm:cxn modelId="{3635291A-A85E-4554-9AB7-9D919894F8D6}" type="presOf" srcId="{B25362B3-5C7E-4B72-A2C5-9882A2A92377}" destId="{5E095D3F-7940-45BC-B628-6AE955A3BED4}" srcOrd="0" destOrd="0" presId="urn:microsoft.com/office/officeart/2005/8/layout/orgChart1"/>
    <dgm:cxn modelId="{740AB01C-A052-4463-97AD-733C836310E8}" type="presOf" srcId="{55307A75-F82F-4745-AEDF-54A82901A941}" destId="{4DE6274E-E18B-4E1A-9B20-B0162F77CE06}" srcOrd="0" destOrd="0" presId="urn:microsoft.com/office/officeart/2005/8/layout/orgChart1"/>
    <dgm:cxn modelId="{6B05B51F-5289-4336-B161-8C33A8F5F0AC}" type="presOf" srcId="{5FBE5D46-1EEB-461C-9421-38799D199B58}" destId="{51D1C224-B3E6-4D87-A76C-9C09D4D73C2A}" srcOrd="0" destOrd="0" presId="urn:microsoft.com/office/officeart/2005/8/layout/orgChart1"/>
    <dgm:cxn modelId="{9E3CEA1F-9C0F-4CA9-9579-35F239CDB4D8}" srcId="{E7CB4AB4-41B5-481C-963C-C28ADE9EB272}" destId="{B2A5159B-477E-40AC-B702-1EBB12BEAC3C}" srcOrd="2" destOrd="0" parTransId="{952FC396-EE4C-4635-B945-DC335135F959}" sibTransId="{630E670A-1362-488B-8C48-337A42B76C19}"/>
    <dgm:cxn modelId="{1DC35A20-EED3-4338-B10D-1F7DEA13DD86}" type="presOf" srcId="{DB9ACDC2-5ABE-4D76-BD09-C86C81543B12}" destId="{3C734B8D-093E-45F6-95D2-21AA2CEB0829}" srcOrd="1" destOrd="0" presId="urn:microsoft.com/office/officeart/2005/8/layout/orgChart1"/>
    <dgm:cxn modelId="{1C604E23-B5DE-4063-B157-B0DFD144D990}" srcId="{E7CB4AB4-41B5-481C-963C-C28ADE9EB272}" destId="{DB9ACDC2-5ABE-4D76-BD09-C86C81543B12}" srcOrd="1" destOrd="0" parTransId="{1C83BF59-439C-41BB-94A4-A4E59E0EF983}" sibTransId="{CE2E31EC-29C4-418B-A618-9C97DC7959B1}"/>
    <dgm:cxn modelId="{BFE0E626-F201-4124-B93F-65CB9326F5E7}" type="presOf" srcId="{FBEC2383-CF6B-4FC4-99BA-875B88D86EB7}" destId="{E906B2DB-FAB8-4DD4-B3BB-9966A76DE36E}" srcOrd="0" destOrd="0" presId="urn:microsoft.com/office/officeart/2005/8/layout/orgChart1"/>
    <dgm:cxn modelId="{69535127-A909-4651-879F-E5DC2389FF68}" type="presOf" srcId="{07DB5949-5DDD-4478-874A-8C961DEEBC95}" destId="{7AC2A83C-EE52-467D-B121-8995A0FEECFF}" srcOrd="0" destOrd="0" presId="urn:microsoft.com/office/officeart/2005/8/layout/orgChart1"/>
    <dgm:cxn modelId="{69268029-F2ED-4C29-8BC5-AC19FDE9CBE5}" type="presOf" srcId="{6861CC71-72D2-45D8-9359-B085B73D2E63}" destId="{1B2BB850-65FE-4369-809A-2A0148C50F36}" srcOrd="1" destOrd="0" presId="urn:microsoft.com/office/officeart/2005/8/layout/orgChart1"/>
    <dgm:cxn modelId="{65989B29-01BC-4F0D-B9A7-DBF682F3E5A4}" type="presOf" srcId="{E7CB4AB4-41B5-481C-963C-C28ADE9EB272}" destId="{A40E813F-97EE-4AF2-BDB8-12798B3C3208}" srcOrd="1" destOrd="0" presId="urn:microsoft.com/office/officeart/2005/8/layout/orgChart1"/>
    <dgm:cxn modelId="{8069B929-B060-4C1E-A7A6-73EAB27986D4}" type="presOf" srcId="{1353F30F-0A24-4919-B268-0EF26EAE47C2}" destId="{7B15FB88-DC71-4602-AC59-1F469CF3C511}" srcOrd="0" destOrd="0" presId="urn:microsoft.com/office/officeart/2005/8/layout/orgChart1"/>
    <dgm:cxn modelId="{715C372C-54AF-49F0-85F3-004CFF69B1B0}" type="presOf" srcId="{DD7EDF9B-17C8-4D3B-9CB9-ED2199A902ED}" destId="{67F04C92-AC17-41FB-8D13-4397B9995CF6}" srcOrd="1" destOrd="0" presId="urn:microsoft.com/office/officeart/2005/8/layout/orgChart1"/>
    <dgm:cxn modelId="{9A403F2E-45F0-4535-8F4A-DAAEB6C04B90}" type="presOf" srcId="{7F940083-B253-4977-B1EC-18C1681D7C1C}" destId="{DB448DF1-8F77-4E5F-8D47-8A1AB1722D2D}" srcOrd="0" destOrd="0" presId="urn:microsoft.com/office/officeart/2005/8/layout/orgChart1"/>
    <dgm:cxn modelId="{B8718730-E8BB-486A-B1BE-B8C7FE49B03A}" srcId="{E7CB4AB4-41B5-481C-963C-C28ADE9EB272}" destId="{2F893726-3C89-4AD5-9113-D495B7E933D9}" srcOrd="8" destOrd="0" parTransId="{9F8208A1-F465-4DCE-AEA6-BD5BE8A11174}" sibTransId="{97E597C7-C37F-469D-9A24-89D4DA1259A1}"/>
    <dgm:cxn modelId="{A5C59C30-0154-4623-BE1B-D675CE78FFD5}" type="presOf" srcId="{85496938-5974-466E-B85A-EFF7D3D49941}" destId="{CE7A11AA-AD89-4C96-B6AA-1FF39DAD8BCA}" srcOrd="0" destOrd="0" presId="urn:microsoft.com/office/officeart/2005/8/layout/orgChart1"/>
    <dgm:cxn modelId="{9643D430-1970-4BC2-9C02-67607E1C0CF4}" type="presOf" srcId="{8DE51F8A-40E5-4117-8603-04CD31024069}" destId="{D2DF3CE8-1F74-4F59-80A8-C50D1D10B480}" srcOrd="0" destOrd="0" presId="urn:microsoft.com/office/officeart/2005/8/layout/orgChart1"/>
    <dgm:cxn modelId="{5FE6FF30-1C6B-4897-BE87-B1BBD2075D50}" type="presOf" srcId="{0F2C757B-F731-4D5B-80B4-00716300A0DE}" destId="{7243802A-12F9-40A9-A3B7-78EF238699D5}" srcOrd="0" destOrd="0" presId="urn:microsoft.com/office/officeart/2005/8/layout/orgChart1"/>
    <dgm:cxn modelId="{A335B731-7D45-4138-B06F-0CEC8F748B00}" type="presOf" srcId="{9F8208A1-F465-4DCE-AEA6-BD5BE8A11174}" destId="{E2983D6D-AD92-47FD-B2E1-E0530145D0FD}" srcOrd="0" destOrd="0" presId="urn:microsoft.com/office/officeart/2005/8/layout/orgChart1"/>
    <dgm:cxn modelId="{55902833-CF42-415A-BD55-6F22BEC1F632}" srcId="{BA4887C2-9F97-4F00-A533-DC6E1965A2BE}" destId="{0F2C757B-F731-4D5B-80B4-00716300A0DE}" srcOrd="3" destOrd="0" parTransId="{A469D934-7B0F-420F-82D0-EFF27DA89204}" sibTransId="{A5458C48-825E-4690-893A-C1A323878278}"/>
    <dgm:cxn modelId="{9A3CDC35-EC9E-473A-9E11-851E365DE67E}" srcId="{D34A7C70-79BD-44C0-B25A-702CD20B5C4C}" destId="{E09C9112-C307-4F00-AF00-04CED26E16E5}" srcOrd="1" destOrd="0" parTransId="{6857A623-704F-4192-A256-B1643924C1B4}" sibTransId="{408F62A6-D046-486D-8FAE-09A7D166E254}"/>
    <dgm:cxn modelId="{51C41836-1121-4118-9B91-39AFA25E57E7}" type="presOf" srcId="{0506A2DC-9A90-4DC9-87AD-21CBD8BE233F}" destId="{08BF109A-F9DF-4E0C-AAA0-210A7B142CB2}" srcOrd="1" destOrd="0" presId="urn:microsoft.com/office/officeart/2005/8/layout/orgChart1"/>
    <dgm:cxn modelId="{875FF137-73E4-4AE0-A4E8-D05A3337F0D3}" type="presOf" srcId="{5FB4859D-1094-4865-9F73-A8C832DBA59B}" destId="{C9E23774-D9A7-4E46-BBD0-AE0F7C7C5B04}" srcOrd="0" destOrd="0" presId="urn:microsoft.com/office/officeart/2005/8/layout/orgChart1"/>
    <dgm:cxn modelId="{F0955A38-DE38-4094-BEFB-A56E9A92C656}" type="presOf" srcId="{B4DDD618-BD22-40B5-9FA8-C43F1B56B79F}" destId="{E13BF861-201E-498D-AF82-5E08703BC448}" srcOrd="0" destOrd="0" presId="urn:microsoft.com/office/officeart/2005/8/layout/orgChart1"/>
    <dgm:cxn modelId="{1CFFF639-F140-41DF-B6F2-660E299EF390}" type="presOf" srcId="{B58E5AD6-38A0-4507-A2E5-5572EB8DE049}" destId="{EEE02D44-4B43-4F77-997F-21C5E75F47B1}" srcOrd="0" destOrd="0" presId="urn:microsoft.com/office/officeart/2005/8/layout/orgChart1"/>
    <dgm:cxn modelId="{67F3A83B-0E93-45DB-BB3D-146A72AD27C5}" type="presOf" srcId="{001AF4AB-793A-42E8-956F-307567544044}" destId="{56B4BB79-D6DD-4E9A-98F7-D0308F2EDD89}" srcOrd="1" destOrd="0" presId="urn:microsoft.com/office/officeart/2005/8/layout/orgChart1"/>
    <dgm:cxn modelId="{0C65523F-BA0C-47AF-AD58-BE262B4CEB16}" srcId="{225059A3-DB8E-4889-8330-D96B8B13BA28}" destId="{0506A2DC-9A90-4DC9-87AD-21CBD8BE233F}" srcOrd="0" destOrd="0" parTransId="{0176891C-CA0E-42C8-B08C-FA96521AA174}" sibTransId="{09987B49-F0D7-4B1C-9BA6-5103EF05136F}"/>
    <dgm:cxn modelId="{6A240640-C1C9-42A6-9BDE-72744E5DBA6A}" type="presOf" srcId="{DD69F511-359E-43A8-9961-13BDA1F437D1}" destId="{42A70D32-C7D6-4BE3-95DB-052B504C6475}" srcOrd="1" destOrd="0" presId="urn:microsoft.com/office/officeart/2005/8/layout/orgChart1"/>
    <dgm:cxn modelId="{90274040-246B-48B0-A0B4-A0C5E24F0EDE}" type="presOf" srcId="{254B088F-AA1E-4C19-A419-E8BAD741B6DD}" destId="{7F86A3C3-9F34-44D9-A41B-DED5DE840125}" srcOrd="1" destOrd="0" presId="urn:microsoft.com/office/officeart/2005/8/layout/orgChart1"/>
    <dgm:cxn modelId="{A3BE8E5E-6BA0-4DDB-AA4B-896FBFA6E7AC}" type="presOf" srcId="{B2A5159B-477E-40AC-B702-1EBB12BEAC3C}" destId="{7545A786-8088-47CB-B0E9-C7BBA1C0990B}" srcOrd="1" destOrd="0" presId="urn:microsoft.com/office/officeart/2005/8/layout/orgChart1"/>
    <dgm:cxn modelId="{8E20C560-E0BA-4DA4-A86E-222FFC0ED5EA}" type="presOf" srcId="{75E08E48-6068-4A62-83AA-0C208415C7EC}" destId="{EC2EE3F7-F4CB-41B6-B58D-F8D250ACCD8F}" srcOrd="0" destOrd="0" presId="urn:microsoft.com/office/officeart/2005/8/layout/orgChart1"/>
    <dgm:cxn modelId="{8748F943-A337-4D42-9492-738116759509}" type="presOf" srcId="{001AF4AB-793A-42E8-956F-307567544044}" destId="{3D349B20-DCF1-487C-9408-8449AA3383E1}" srcOrd="0" destOrd="0" presId="urn:microsoft.com/office/officeart/2005/8/layout/orgChart1"/>
    <dgm:cxn modelId="{9C2E2644-98FF-4FFE-BB30-2DABDA73F6FE}" type="presOf" srcId="{D34A7C70-79BD-44C0-B25A-702CD20B5C4C}" destId="{BA1F38E5-89B9-4B7B-9131-C720DA581583}" srcOrd="1" destOrd="0" presId="urn:microsoft.com/office/officeart/2005/8/layout/orgChart1"/>
    <dgm:cxn modelId="{8FDC5E64-B751-450B-AAD2-7504F8E1EC22}" type="presOf" srcId="{68FA26E2-2CF6-4D35-91EF-BF9A05511DA3}" destId="{31FF2C07-2681-4751-8406-A8523CF9AD2E}" srcOrd="1" destOrd="0" presId="urn:microsoft.com/office/officeart/2005/8/layout/orgChart1"/>
    <dgm:cxn modelId="{5101BD64-9243-4B13-AD17-995729E55074}" srcId="{D34A7C70-79BD-44C0-B25A-702CD20B5C4C}" destId="{5C3805AE-1BA7-4901-B1EE-89E960DD19FB}" srcOrd="0" destOrd="0" parTransId="{6ADFF4A1-3DF6-44E5-8A2B-4140441535E5}" sibTransId="{73160288-AD34-4330-ABD1-9CDF5450DAEA}"/>
    <dgm:cxn modelId="{A1A8D664-86A0-44AA-8D02-4BB95C7363E9}" srcId="{BA4887C2-9F97-4F00-A533-DC6E1965A2BE}" destId="{0CCFF53B-A00A-4558-9C38-46550136E14E}" srcOrd="6" destOrd="0" parTransId="{D2FD5A8C-7DFC-46D8-98AE-153F9833DE10}" sibTransId="{226D1D4E-5B52-47BF-8478-5F5EBE0DD079}"/>
    <dgm:cxn modelId="{9621FE45-A4BE-4C71-B1D5-608FDB6192F2}" type="presOf" srcId="{FBEC2383-CF6B-4FC4-99BA-875B88D86EB7}" destId="{498F56C6-DBD6-40F0-8C79-0717D58F7EB4}" srcOrd="1" destOrd="0" presId="urn:microsoft.com/office/officeart/2005/8/layout/orgChart1"/>
    <dgm:cxn modelId="{52200546-AA86-4D42-A193-70CE5315488B}" type="presOf" srcId="{8E3A24C4-AB9B-468C-A73C-FC7670619BD7}" destId="{3E607D49-0394-478D-8F22-95D1C2EAEE29}" srcOrd="0" destOrd="0" presId="urn:microsoft.com/office/officeart/2005/8/layout/orgChart1"/>
    <dgm:cxn modelId="{783B5A66-E25D-40CC-BF94-C2DE6D3939E4}" type="presOf" srcId="{362E36A9-FFC3-4B28-A9DB-0814351E65A0}" destId="{65E16177-C5F4-44A1-921B-031C0D7B1F8B}" srcOrd="0" destOrd="0" presId="urn:microsoft.com/office/officeart/2005/8/layout/orgChart1"/>
    <dgm:cxn modelId="{53D82667-EDA5-41A9-876B-29D829C51676}" type="presOf" srcId="{0F2C757B-F731-4D5B-80B4-00716300A0DE}" destId="{4F2EA0A1-01CC-4B70-94C8-7EB2C6F7761F}" srcOrd="1" destOrd="0" presId="urn:microsoft.com/office/officeart/2005/8/layout/orgChart1"/>
    <dgm:cxn modelId="{11BBAC68-095F-42E9-A647-07CF8619CB02}" type="presOf" srcId="{5C3805AE-1BA7-4901-B1EE-89E960DD19FB}" destId="{C1B078B5-17C6-49F7-AA7F-805E098DA32C}" srcOrd="1" destOrd="0" presId="urn:microsoft.com/office/officeart/2005/8/layout/orgChart1"/>
    <dgm:cxn modelId="{96D0D148-54A2-4BFD-8948-4F59A6B48713}" type="presOf" srcId="{BA4ADA0F-AEA5-46EF-93CB-E19CF2C58A56}" destId="{68ED64DE-3363-4EA9-B9A0-3A165DD77EC4}" srcOrd="1" destOrd="0" presId="urn:microsoft.com/office/officeart/2005/8/layout/orgChart1"/>
    <dgm:cxn modelId="{E1F25B6A-629E-47F9-B955-84B07935DA47}" srcId="{0F2C757B-F731-4D5B-80B4-00716300A0DE}" destId="{F366BB2D-35E3-4BA0-862D-27A584622BB0}" srcOrd="3" destOrd="0" parTransId="{B25362B3-5C7E-4B72-A2C5-9882A2A92377}" sibTransId="{A3132BE5-5901-481A-B8DF-3E325E69EEF9}"/>
    <dgm:cxn modelId="{86768D6B-C485-4002-A30F-E14BCE7D8543}" srcId="{E7CB4AB4-41B5-481C-963C-C28ADE9EB272}" destId="{364A3DAF-1AAB-4C61-A74B-A47071A32C93}" srcOrd="5" destOrd="0" parTransId="{338C8BA0-560E-47D8-825F-35BF73F9C9D6}" sibTransId="{98F03AC7-36FE-4009-97E9-75C371C8FD94}"/>
    <dgm:cxn modelId="{7D3F2D4C-06BE-4B51-AB4F-8A187AD82380}" srcId="{BA4887C2-9F97-4F00-A533-DC6E1965A2BE}" destId="{E7CB4AB4-41B5-481C-963C-C28ADE9EB272}" srcOrd="2" destOrd="0" parTransId="{9C05366C-AFC9-44A2-AC70-C13C85A0C5C9}" sibTransId="{91588BAA-6418-42CD-9920-E8F1A1E4307F}"/>
    <dgm:cxn modelId="{36A3AE6D-38E0-4799-A0DD-D3FEFEA6187C}" srcId="{E7CB4AB4-41B5-481C-963C-C28ADE9EB272}" destId="{496FBAEB-D306-48FF-A47B-A6F12AA1684E}" srcOrd="6" destOrd="0" parTransId="{5E719147-798A-4AFF-96D8-C409F468C55A}" sibTransId="{EAC0A00A-EF80-404C-8F14-8D9184388200}"/>
    <dgm:cxn modelId="{92F4014E-6ED8-4E0B-B49A-F3BB3458A9D7}" srcId="{D34A7C70-79BD-44C0-B25A-702CD20B5C4C}" destId="{343D251A-88C0-4B89-B6A2-3A8232C29B0B}" srcOrd="2" destOrd="0" parTransId="{D3D25B04-AEC6-4EB4-A8DF-B07BE20204C1}" sibTransId="{9FD09828-C1F3-4F29-AB1C-73FB42871EF2}"/>
    <dgm:cxn modelId="{504F476F-0589-4445-B1F0-D12E64BA8AC3}" type="presOf" srcId="{ECE9F7EE-0BFC-4BD1-9BA1-BD91B53CD35A}" destId="{84358970-4B3D-4CD7-B300-B3814AF27FAF}" srcOrd="0" destOrd="0" presId="urn:microsoft.com/office/officeart/2005/8/layout/orgChart1"/>
    <dgm:cxn modelId="{6F67D86F-65A8-4F03-866B-AED8BD8AA689}" type="presOf" srcId="{D8650757-70BA-4F92-A000-DDFC7030D422}" destId="{110DE64C-BB2F-46AC-864D-A3C21B203928}" srcOrd="1" destOrd="0" presId="urn:microsoft.com/office/officeart/2005/8/layout/orgChart1"/>
    <dgm:cxn modelId="{00760C50-C8D0-4E3A-8E1D-A513D2D85690}" type="presOf" srcId="{8B4AB08A-0C1B-4698-962F-6AC17C0F1414}" destId="{677D6F3A-670F-4A79-8D3A-CF559CF3E598}" srcOrd="1" destOrd="0" presId="urn:microsoft.com/office/officeart/2005/8/layout/orgChart1"/>
    <dgm:cxn modelId="{07C6AA52-1CBC-42B3-BF8F-CB6B166F90D7}" srcId="{E7CB4AB4-41B5-481C-963C-C28ADE9EB272}" destId="{DD7EDF9B-17C8-4D3B-9CB9-ED2199A902ED}" srcOrd="3" destOrd="0" parTransId="{8DE51F8A-40E5-4117-8603-04CD31024069}" sibTransId="{6926964C-DACE-44F5-8DD9-C469B2472C3C}"/>
    <dgm:cxn modelId="{345CEF53-F5F4-4668-93DE-3ED848191E69}" type="presOf" srcId="{B58E5AD6-38A0-4507-A2E5-5572EB8DE049}" destId="{38EFAC6F-131D-47F9-8F10-FD268F0FAA0D}" srcOrd="1" destOrd="0" presId="urn:microsoft.com/office/officeart/2005/8/layout/orgChart1"/>
    <dgm:cxn modelId="{EF8E6374-B350-4FA7-9A06-31E381D90102}" type="presOf" srcId="{364A3DAF-1AAB-4C61-A74B-A47071A32C93}" destId="{A9E8C6BE-0163-4445-8C23-5C29E5CA5339}" srcOrd="1" destOrd="0" presId="urn:microsoft.com/office/officeart/2005/8/layout/orgChart1"/>
    <dgm:cxn modelId="{AF5B2A75-81AB-431C-9099-5F44E5F99594}" srcId="{BA4887C2-9F97-4F00-A533-DC6E1965A2BE}" destId="{D34A7C70-79BD-44C0-B25A-702CD20B5C4C}" srcOrd="1" destOrd="0" parTransId="{1353F30F-0A24-4919-B268-0EF26EAE47C2}" sibTransId="{6CEF1969-D76C-480C-9B33-D2B38B4AD809}"/>
    <dgm:cxn modelId="{98986655-2804-4314-8843-76F6444D75A0}" type="presOf" srcId="{5C3805AE-1BA7-4901-B1EE-89E960DD19FB}" destId="{7B5BAC58-1FC5-43BA-BF5D-96984D522032}" srcOrd="0" destOrd="0" presId="urn:microsoft.com/office/officeart/2005/8/layout/orgChart1"/>
    <dgm:cxn modelId="{0C197575-8BD4-4E97-8B4D-BD2C61DAEB8D}" type="presOf" srcId="{85496938-5974-466E-B85A-EFF7D3D49941}" destId="{895CA1C5-7B37-4BF3-9054-EE1480D869AA}" srcOrd="1" destOrd="0" presId="urn:microsoft.com/office/officeart/2005/8/layout/orgChart1"/>
    <dgm:cxn modelId="{77937C75-5B7B-4930-9D4A-6E606CFC539A}" type="presOf" srcId="{843C22A7-746E-464A-B32F-BB0EB8E8A13A}" destId="{463CA5C5-9D40-490B-91CD-72B635F79021}" srcOrd="0" destOrd="0" presId="urn:microsoft.com/office/officeart/2005/8/layout/orgChart1"/>
    <dgm:cxn modelId="{36BD1D76-C5A1-4729-AF2B-7696C1DCF2E0}" type="presOf" srcId="{F366BB2D-35E3-4BA0-862D-27A584622BB0}" destId="{BE65690A-B922-4394-8772-46017567BAD0}" srcOrd="1" destOrd="0" presId="urn:microsoft.com/office/officeart/2005/8/layout/orgChart1"/>
    <dgm:cxn modelId="{C653F177-BCC3-4668-B9E5-61D1341025A5}" srcId="{E7CB4AB4-41B5-481C-963C-C28ADE9EB272}" destId="{5FB4859D-1094-4865-9F73-A8C832DBA59B}" srcOrd="7" destOrd="0" parTransId="{55307A75-F82F-4745-AEDF-54A82901A941}" sibTransId="{C7D03F1B-3DB1-465F-9D71-783CC032B5A9}"/>
    <dgm:cxn modelId="{16373F58-56BE-4EB9-9176-A2FBC9B93E1E}" srcId="{BA4887C2-9F97-4F00-A533-DC6E1965A2BE}" destId="{D8650757-70BA-4F92-A000-DDFC7030D422}" srcOrd="4" destOrd="0" parTransId="{88981DE8-AAB8-4992-842A-7CD3BB02DA16}" sibTransId="{6092BA86-028C-4C27-8D54-279DD77E9A81}"/>
    <dgm:cxn modelId="{71801E7A-9188-4325-9C93-C2C646DE14E3}" type="presOf" srcId="{0CCFF53B-A00A-4558-9C38-46550136E14E}" destId="{CD8308CA-ADCD-4B3C-B803-EAF300C4814A}" srcOrd="1" destOrd="0" presId="urn:microsoft.com/office/officeart/2005/8/layout/orgChart1"/>
    <dgm:cxn modelId="{D29E747B-2B0D-420E-8C55-6F35A7372F89}" type="presOf" srcId="{4A438F35-018B-4710-8628-C6397EAA3428}" destId="{DC558C07-0C16-43B7-B2E2-4BB327ADA96C}" srcOrd="0" destOrd="0" presId="urn:microsoft.com/office/officeart/2005/8/layout/orgChart1"/>
    <dgm:cxn modelId="{76933F7C-C03D-4050-8062-43B28D8BEA31}" type="presOf" srcId="{BA4887C2-9F97-4F00-A533-DC6E1965A2BE}" destId="{6BA30FEA-48A1-4E22-BE8F-449DA864D73E}" srcOrd="0" destOrd="0" presId="urn:microsoft.com/office/officeart/2005/8/layout/orgChart1"/>
    <dgm:cxn modelId="{64EC1A7D-CCDC-4190-8294-B0240EF797FC}" srcId="{BA4887C2-9F97-4F00-A533-DC6E1965A2BE}" destId="{225059A3-DB8E-4889-8330-D96B8B13BA28}" srcOrd="0" destOrd="0" parTransId="{2E5B1109-3645-418D-AA44-92B47A5FB9E8}" sibTransId="{33C48967-8012-4F41-88D8-EA024DC48246}"/>
    <dgm:cxn modelId="{DABFDE7D-1C39-4361-AFDD-4653DF63D028}" type="presOf" srcId="{338C8BA0-560E-47D8-825F-35BF73F9C9D6}" destId="{75CD71CF-FB79-47D8-B0DF-4B3FC33C7997}" srcOrd="0" destOrd="0" presId="urn:microsoft.com/office/officeart/2005/8/layout/orgChart1"/>
    <dgm:cxn modelId="{D77C967F-222F-4BEA-B9A5-8F13D240E33E}" type="presOf" srcId="{0506A2DC-9A90-4DC9-87AD-21CBD8BE233F}" destId="{9DE7DE8E-3475-405B-89AE-4437713F4ED2}" srcOrd="0" destOrd="0" presId="urn:microsoft.com/office/officeart/2005/8/layout/orgChart1"/>
    <dgm:cxn modelId="{D46B3282-E2A9-4A51-B3C9-C91E22E981F6}" srcId="{225059A3-DB8E-4889-8330-D96B8B13BA28}" destId="{B58E5AD6-38A0-4507-A2E5-5572EB8DE049}" srcOrd="5" destOrd="0" parTransId="{56B2414C-5A53-459A-B7A5-803D544D7B49}" sibTransId="{85897759-915F-49A6-BD8B-BE634F8D2A88}"/>
    <dgm:cxn modelId="{AFBB8282-0927-44A1-BDBB-5A9564E8F199}" type="presOf" srcId="{4B49ABB7-3BBA-4666-94C3-35F6CCCDF082}" destId="{06FA4423-703B-4999-9F8A-107DDE1D9215}" srcOrd="0" destOrd="0" presId="urn:microsoft.com/office/officeart/2005/8/layout/orgChart1"/>
    <dgm:cxn modelId="{642A7486-2BF8-43B5-BCC4-7FE7D718D937}" type="presOf" srcId="{5FB4859D-1094-4865-9F73-A8C832DBA59B}" destId="{5808398F-5DBC-49DD-BBD4-905DE47E890C}" srcOrd="1" destOrd="0" presId="urn:microsoft.com/office/officeart/2005/8/layout/orgChart1"/>
    <dgm:cxn modelId="{9096B889-EA6E-44BB-BA1B-436F76FA88F5}" type="presOf" srcId="{409541B7-9024-42F9-B744-FDE702BC0973}" destId="{9B3261D5-689E-44DF-BA3F-42B4A935CE22}" srcOrd="1" destOrd="0" presId="urn:microsoft.com/office/officeart/2005/8/layout/orgChart1"/>
    <dgm:cxn modelId="{050B4E8B-A954-4698-B311-69F08B866B96}" srcId="{225059A3-DB8E-4889-8330-D96B8B13BA28}" destId="{DD69F511-359E-43A8-9961-13BDA1F437D1}" srcOrd="2" destOrd="0" parTransId="{ECE9F7EE-0BFC-4BD1-9BA1-BD91B53CD35A}" sibTransId="{2CD06645-D22B-414E-A150-D95C46BC283C}"/>
    <dgm:cxn modelId="{03DEC88B-BB40-4433-957F-71EA82AA5EA1}" srcId="{225059A3-DB8E-4889-8330-D96B8B13BA28}" destId="{75E08E48-6068-4A62-83AA-0C208415C7EC}" srcOrd="7" destOrd="0" parTransId="{608AD6A1-7334-4A9B-A263-5FC90672F456}" sibTransId="{C383DA52-381C-4BF2-A482-65F8D9C9AB81}"/>
    <dgm:cxn modelId="{B440E98B-78E1-48DD-A493-6561856A321E}" type="presOf" srcId="{D8650757-70BA-4F92-A000-DDFC7030D422}" destId="{B1F294F0-7A30-4E4B-A359-91B6BE728168}" srcOrd="0" destOrd="0" presId="urn:microsoft.com/office/officeart/2005/8/layout/orgChart1"/>
    <dgm:cxn modelId="{8C99968E-553B-46F3-91E1-74410C35AC42}" srcId="{0F2C757B-F731-4D5B-80B4-00716300A0DE}" destId="{001AF4AB-793A-42E8-956F-307567544044}" srcOrd="2" destOrd="0" parTransId="{DBF01839-6644-48C6-A18C-6566499CBA25}" sibTransId="{AD43787A-995A-4028-A5BB-C071F41EA2C7}"/>
    <dgm:cxn modelId="{3777B18E-F157-4618-B8B9-FA60091571A4}" type="presOf" srcId="{3DA967A1-B7DA-4074-B0D2-2B4D299CD40B}" destId="{3EBCE9FB-1722-41AA-8252-7AD249FC979C}" srcOrd="0" destOrd="0" presId="urn:microsoft.com/office/officeart/2005/8/layout/orgChart1"/>
    <dgm:cxn modelId="{C88DB698-E955-4144-A3E2-42B8B2A3C5BB}" type="presOf" srcId="{364A3DAF-1AAB-4C61-A74B-A47071A32C93}" destId="{5CBB98AB-722E-4FC6-BFF0-AD395EB71448}" srcOrd="0" destOrd="0" presId="urn:microsoft.com/office/officeart/2005/8/layout/orgChart1"/>
    <dgm:cxn modelId="{2E17ED98-7AB8-4755-876C-D5C7A941F8FE}" srcId="{225059A3-DB8E-4889-8330-D96B8B13BA28}" destId="{7F940083-B253-4977-B1EC-18C1681D7C1C}" srcOrd="3" destOrd="0" parTransId="{AB503FAB-4DD5-43B1-ADA6-25CEF12B22F1}" sibTransId="{270EFEF7-0EF9-44A4-8A01-132BACE94D03}"/>
    <dgm:cxn modelId="{6D33A399-4F5D-42BC-8A0A-7E1FBECE7BBC}" type="presOf" srcId="{952FC396-EE4C-4635-B945-DC335135F959}" destId="{90FD07C3-BA0C-4542-961E-3F9B36FB9F44}" srcOrd="0" destOrd="0" presId="urn:microsoft.com/office/officeart/2005/8/layout/orgChart1"/>
    <dgm:cxn modelId="{63943D9A-04B9-4BBB-BAF4-401DBFCC1FAA}" type="presOf" srcId="{A469D934-7B0F-420F-82D0-EFF27DA89204}" destId="{3A918D59-D2E2-4F7E-A9F8-DF89175D2270}" srcOrd="0" destOrd="0" presId="urn:microsoft.com/office/officeart/2005/8/layout/orgChart1"/>
    <dgm:cxn modelId="{2D36069F-3777-41E6-9F3B-FAFC09715F14}" type="presOf" srcId="{6861CC71-72D2-45D8-9359-B085B73D2E63}" destId="{715F1B57-4698-479A-9CE2-8E74461D3368}" srcOrd="0" destOrd="0" presId="urn:microsoft.com/office/officeart/2005/8/layout/orgChart1"/>
    <dgm:cxn modelId="{EE3F58A7-5D90-4ED8-B428-7B4111D737D9}" type="presOf" srcId="{BA4887C2-9F97-4F00-A533-DC6E1965A2BE}" destId="{3D21B4A0-6B7C-471F-A79C-55F6BCEC46DF}" srcOrd="1" destOrd="0" presId="urn:microsoft.com/office/officeart/2005/8/layout/orgChart1"/>
    <dgm:cxn modelId="{E3E6E9A8-F071-4F01-B917-B0BFE8182022}" type="presOf" srcId="{6ADFF4A1-3DF6-44E5-8A2B-4140441535E5}" destId="{C80BBA48-C006-4D80-8F68-5B9270E57754}" srcOrd="0" destOrd="0" presId="urn:microsoft.com/office/officeart/2005/8/layout/orgChart1"/>
    <dgm:cxn modelId="{14AE0DA9-3D77-4DB9-B2DF-76ED88095287}" type="presOf" srcId="{496FBAEB-D306-48FF-A47B-A6F12AA1684E}" destId="{D816504D-E4B5-4801-90C0-1E214FEEBAC4}" srcOrd="1" destOrd="0" presId="urn:microsoft.com/office/officeart/2005/8/layout/orgChart1"/>
    <dgm:cxn modelId="{CDA455AA-5FF2-4896-8B64-376B14C384AC}" type="presOf" srcId="{A3FB5D83-B16D-4BDF-B365-8495C75C7326}" destId="{4F9EC2DB-83F3-405C-9BA7-27E0B1AC9AD2}" srcOrd="0" destOrd="0" presId="urn:microsoft.com/office/officeart/2005/8/layout/orgChart1"/>
    <dgm:cxn modelId="{EBC5E6AC-732E-4F20-9617-0E0F81065CC1}" srcId="{0F2C757B-F731-4D5B-80B4-00716300A0DE}" destId="{409541B7-9024-42F9-B744-FDE702BC0973}" srcOrd="1" destOrd="0" parTransId="{8E8D7E35-964A-4F80-AFD7-42387C57DD8F}" sibTransId="{1D36961D-830F-4AE1-AA76-98B04D820180}"/>
    <dgm:cxn modelId="{ED9B4EAD-7B68-42CD-9539-0BF4FA0A6796}" type="presOf" srcId="{FCCC16DF-76B7-4A5C-8FBC-BA7E7FEF4EBC}" destId="{D6A07257-4542-4287-BDE5-28534B36A661}" srcOrd="1" destOrd="0" presId="urn:microsoft.com/office/officeart/2005/8/layout/orgChart1"/>
    <dgm:cxn modelId="{E425CBB0-E471-4C0A-8ED5-D295BE840496}" type="presOf" srcId="{B2A5159B-477E-40AC-B702-1EBB12BEAC3C}" destId="{099B9499-360F-41FA-914B-7F58E8E4B59E}" srcOrd="0" destOrd="0" presId="urn:microsoft.com/office/officeart/2005/8/layout/orgChart1"/>
    <dgm:cxn modelId="{C85CE8B1-C1E6-4C72-A7EB-3530FF0A6E42}" type="presOf" srcId="{2F893726-3C89-4AD5-9113-D495B7E933D9}" destId="{DA1CEB43-F861-42A9-979A-56B06F28FB68}" srcOrd="0" destOrd="0" presId="urn:microsoft.com/office/officeart/2005/8/layout/orgChart1"/>
    <dgm:cxn modelId="{A7F587B2-799E-4828-9587-4210DE11F345}" srcId="{D34A7C70-79BD-44C0-B25A-702CD20B5C4C}" destId="{FBEC2383-CF6B-4FC4-99BA-875B88D86EB7}" srcOrd="4" destOrd="0" parTransId="{4A438F35-018B-4710-8628-C6397EAA3428}" sibTransId="{6B3216E1-DC77-44D2-BB2E-E16E1DC789A3}"/>
    <dgm:cxn modelId="{46BB90B2-7173-4920-A7B7-85736D821B6C}" type="presOf" srcId="{225059A3-DB8E-4889-8330-D96B8B13BA28}" destId="{A9F48903-D608-41A7-9A43-418B366C2050}" srcOrd="1" destOrd="0" presId="urn:microsoft.com/office/officeart/2005/8/layout/orgChart1"/>
    <dgm:cxn modelId="{91FBC7B8-249B-4547-93D8-570B5F20793F}" srcId="{225059A3-DB8E-4889-8330-D96B8B13BA28}" destId="{8B4AB08A-0C1B-4698-962F-6AC17C0F1414}" srcOrd="4" destOrd="0" parTransId="{843C22A7-746E-464A-B32F-BB0EB8E8A13A}" sibTransId="{A3EC53D2-26CE-41C9-B866-B6B7499C3649}"/>
    <dgm:cxn modelId="{2895D2B9-0A51-475E-B094-BB9F2C3DC240}" srcId="{D34A7C70-79BD-44C0-B25A-702CD20B5C4C}" destId="{254B088F-AA1E-4C19-A419-E8BAD741B6DD}" srcOrd="5" destOrd="0" parTransId="{3DA967A1-B7DA-4074-B0D2-2B4D299CD40B}" sibTransId="{994418A1-E667-4612-BF8B-1FEBDE0B471F}"/>
    <dgm:cxn modelId="{FA7BF4B9-7F8A-4B6B-A0F9-A47C5494EEF6}" type="presOf" srcId="{D34A7C70-79BD-44C0-B25A-702CD20B5C4C}" destId="{5437735B-888D-4622-B6FE-E3A3F66AD233}" srcOrd="0" destOrd="0" presId="urn:microsoft.com/office/officeart/2005/8/layout/orgChart1"/>
    <dgm:cxn modelId="{84136EBA-C83A-47CB-824A-DFB6B3ABCD39}" type="presOf" srcId="{2E5B1109-3645-418D-AA44-92B47A5FB9E8}" destId="{89AEED04-FF78-4619-8FCC-665CA14F67AB}" srcOrd="0" destOrd="0" presId="urn:microsoft.com/office/officeart/2005/8/layout/orgChart1"/>
    <dgm:cxn modelId="{22F316C1-1180-4480-8FD0-BEF822E0EE38}" type="presOf" srcId="{7D30807A-3F8A-4615-9B25-CF688415F151}" destId="{618CB133-4F10-4C31-9949-8B945111EB7E}" srcOrd="0" destOrd="0" presId="urn:microsoft.com/office/officeart/2005/8/layout/orgChart1"/>
    <dgm:cxn modelId="{BF2E29C1-9457-4D47-A7FC-DA9D7B8CA403}" type="presOf" srcId="{D0687A02-7E0B-40DE-A399-867DAED11B64}" destId="{D0949163-3682-4B8C-B0F4-7D20C0E711D8}" srcOrd="0" destOrd="0" presId="urn:microsoft.com/office/officeart/2005/8/layout/orgChart1"/>
    <dgm:cxn modelId="{109ADEC1-659F-4E63-8629-E512EA0F0DF7}" type="presOf" srcId="{7D30807A-3F8A-4615-9B25-CF688415F151}" destId="{240C2900-C279-4C1D-8A32-176F347E3BCD}" srcOrd="1" destOrd="0" presId="urn:microsoft.com/office/officeart/2005/8/layout/orgChart1"/>
    <dgm:cxn modelId="{75F1D6C3-2D13-41ED-96B0-1006007DC265}" type="presOf" srcId="{FCCC16DF-76B7-4A5C-8FBC-BA7E7FEF4EBC}" destId="{C99EB52D-77FC-4974-8D96-F4B122694D1F}" srcOrd="0" destOrd="0" presId="urn:microsoft.com/office/officeart/2005/8/layout/orgChart1"/>
    <dgm:cxn modelId="{6EC442C5-77A5-42B8-BE9A-CD31C294D0AE}" type="presOf" srcId="{608AD6A1-7334-4A9B-A263-5FC90672F456}" destId="{DCDDA693-1795-4E71-954E-808351F213AE}" srcOrd="0" destOrd="0" presId="urn:microsoft.com/office/officeart/2005/8/layout/orgChart1"/>
    <dgm:cxn modelId="{940181C8-E629-4355-92B1-CC2B15B3C67F}" type="presOf" srcId="{2F893726-3C89-4AD5-9113-D495B7E933D9}" destId="{7B5AF926-2458-48BB-AA66-C13974584795}" srcOrd="1" destOrd="0" presId="urn:microsoft.com/office/officeart/2005/8/layout/orgChart1"/>
    <dgm:cxn modelId="{CFCF88C9-73AF-4306-929E-6D2234A32A26}" type="presOf" srcId="{343D251A-88C0-4B89-B6A2-3A8232C29B0B}" destId="{788AE910-A855-4D6D-B982-5E700AE9A760}" srcOrd="1" destOrd="0" presId="urn:microsoft.com/office/officeart/2005/8/layout/orgChart1"/>
    <dgm:cxn modelId="{7A6C56CA-7636-46DB-B393-A87E311D74EE}" type="presOf" srcId="{5FBE5D46-1EEB-461C-9421-38799D199B58}" destId="{0BE43177-65D8-4DB2-AD5A-A6F8D1697518}" srcOrd="1" destOrd="0" presId="urn:microsoft.com/office/officeart/2005/8/layout/orgChart1"/>
    <dgm:cxn modelId="{CA11C3CA-E054-4C28-B2A6-C096AE3C4AE5}" type="presOf" srcId="{336BA666-E8FB-4D7D-A72C-47F84D05DDE8}" destId="{745A412C-1CE4-4B22-863F-50138F9D242E}" srcOrd="0" destOrd="0" presId="urn:microsoft.com/office/officeart/2005/8/layout/orgChart1"/>
    <dgm:cxn modelId="{F3F66ACB-D0F4-4EA8-A135-49EBD5A15677}" type="presOf" srcId="{23BA5735-0BB8-463C-AA6D-F1BEEBED0F5A}" destId="{F08944E3-9CFC-4053-A358-2092276334DA}" srcOrd="0" destOrd="0" presId="urn:microsoft.com/office/officeart/2005/8/layout/orgChart1"/>
    <dgm:cxn modelId="{07FBB0CF-D7BC-40C0-A33F-062521363672}" srcId="{225059A3-DB8E-4889-8330-D96B8B13BA28}" destId="{5FBE5D46-1EEB-461C-9421-38799D199B58}" srcOrd="6" destOrd="0" parTransId="{8A7F3D82-4F58-4EEE-B76D-7AC058507518}" sibTransId="{C5FAF899-2320-4BF2-BBBA-502FAFE1F810}"/>
    <dgm:cxn modelId="{FC05E0D0-4D4B-4582-9736-4F7BD2848943}" type="presOf" srcId="{8A7F3D82-4F58-4EEE-B76D-7AC058507518}" destId="{AA989E19-500E-4729-AA3E-3F2C2259DB9F}" srcOrd="0" destOrd="0" presId="urn:microsoft.com/office/officeart/2005/8/layout/orgChart1"/>
    <dgm:cxn modelId="{296C28D9-C746-4F78-809B-C9464673AC43}" srcId="{0F2C757B-F731-4D5B-80B4-00716300A0DE}" destId="{85496938-5974-466E-B85A-EFF7D3D49941}" srcOrd="4" destOrd="0" parTransId="{D0687A02-7E0B-40DE-A399-867DAED11B64}" sibTransId="{AB85940D-6448-497E-B038-E7FDF006A787}"/>
    <dgm:cxn modelId="{1AD751D9-2194-4FEE-91A4-716A6805182A}" type="presOf" srcId="{56B2414C-5A53-459A-B7A5-803D544D7B49}" destId="{DB7EE2A3-498A-477E-A460-BD824F030CBC}" srcOrd="0" destOrd="0" presId="urn:microsoft.com/office/officeart/2005/8/layout/orgChart1"/>
    <dgm:cxn modelId="{C0C13BDB-95B8-4E9B-819F-9075D11E3144}" type="presOf" srcId="{E7CB4AB4-41B5-481C-963C-C28ADE9EB272}" destId="{D81384E1-2D44-431A-9DC2-2F3734F94D54}" srcOrd="0" destOrd="0" presId="urn:microsoft.com/office/officeart/2005/8/layout/orgChart1"/>
    <dgm:cxn modelId="{FB7697DB-5861-4310-8BB9-8BBFC0DA3D83}" type="presOf" srcId="{343D251A-88C0-4B89-B6A2-3A8232C29B0B}" destId="{C2A285F1-02D0-4982-9236-E191216A12CB}" srcOrd="0" destOrd="0" presId="urn:microsoft.com/office/officeart/2005/8/layout/orgChart1"/>
    <dgm:cxn modelId="{A04494DC-3069-471E-B414-A9A20D931607}" type="presOf" srcId="{DD7EDF9B-17C8-4D3B-9CB9-ED2199A902ED}" destId="{4F96AFD7-2CB7-4044-B567-5FC16B8E456A}" srcOrd="0" destOrd="0" presId="urn:microsoft.com/office/officeart/2005/8/layout/orgChart1"/>
    <dgm:cxn modelId="{3AEA69DD-1443-4081-8279-12C2F04483C5}" srcId="{E7CB4AB4-41B5-481C-963C-C28ADE9EB272}" destId="{6861CC71-72D2-45D8-9359-B085B73D2E63}" srcOrd="0" destOrd="0" parTransId="{A3FB5D83-B16D-4BDF-B365-8495C75C7326}" sibTransId="{D8607D77-D9E5-4898-AD2C-6257E8E150D2}"/>
    <dgm:cxn modelId="{DC2240DE-23D2-4D72-81BF-E886B610B4ED}" type="presOf" srcId="{E09C9112-C307-4F00-AF00-04CED26E16E5}" destId="{17ED2B36-DE1F-43DA-A8C9-BEDDFC96A8E3}" srcOrd="1" destOrd="0" presId="urn:microsoft.com/office/officeart/2005/8/layout/orgChart1"/>
    <dgm:cxn modelId="{7D6EFEDE-96CC-466C-BCE2-8C393BACC102}" type="presOf" srcId="{5E719147-798A-4AFF-96D8-C409F468C55A}" destId="{F883BA47-B91C-4C42-87A0-B8E9EB92ACE4}" srcOrd="0" destOrd="0" presId="urn:microsoft.com/office/officeart/2005/8/layout/orgChart1"/>
    <dgm:cxn modelId="{6E5020DF-3B1B-43C7-815A-DC4D26B33298}" type="presOf" srcId="{9C05366C-AFC9-44A2-AC70-C13C85A0C5C9}" destId="{80EEE76D-C30A-4A44-A2D6-3C2FFB0AC6A7}" srcOrd="0" destOrd="0" presId="urn:microsoft.com/office/officeart/2005/8/layout/orgChart1"/>
    <dgm:cxn modelId="{3168F8DF-5CC1-4A92-A7C1-14BCA52A3C19}" srcId="{D34A7C70-79BD-44C0-B25A-702CD20B5C4C}" destId="{336BA666-E8FB-4D7D-A72C-47F84D05DDE8}" srcOrd="3" destOrd="0" parTransId="{23BA5735-0BB8-463C-AA6D-F1BEEBED0F5A}" sibTransId="{998DAD12-1F9A-4107-9B88-BBE86282254B}"/>
    <dgm:cxn modelId="{5A0324E1-A3CB-4348-8C37-ADF0D991FAF5}" type="presOf" srcId="{EC2969C7-06B6-4D0F-BFA6-C9963DC3F5F5}" destId="{9EEBB4DC-B133-4282-897B-6AACF65FA580}" srcOrd="0" destOrd="0" presId="urn:microsoft.com/office/officeart/2005/8/layout/orgChart1"/>
    <dgm:cxn modelId="{6CEFF6E1-84B1-49A7-8E74-30FB0BE2A801}" type="presOf" srcId="{0531422D-941E-4CF5-9BC2-8F821E702D94}" destId="{950C7B7B-315B-4A75-959E-7CF4CE938A16}" srcOrd="1" destOrd="0" presId="urn:microsoft.com/office/officeart/2005/8/layout/orgChart1"/>
    <dgm:cxn modelId="{51BCB5EA-9942-4AB2-BBD2-01EDCA06EF51}" type="presOf" srcId="{7F940083-B253-4977-B1EC-18C1681D7C1C}" destId="{B88AD0A1-A44C-4769-BDC7-A208606C377E}" srcOrd="1" destOrd="0" presId="urn:microsoft.com/office/officeart/2005/8/layout/orgChart1"/>
    <dgm:cxn modelId="{9066A0EC-FBB9-409D-85BE-FEF0A73D6AA0}" srcId="{E7CB4AB4-41B5-481C-963C-C28ADE9EB272}" destId="{FCCC16DF-76B7-4A5C-8FBC-BA7E7FEF4EBC}" srcOrd="4" destOrd="0" parTransId="{4B49ABB7-3BBA-4666-94C3-35F6CCCDF082}" sibTransId="{411A3ECF-707E-4B76-876A-DB4B8D546591}"/>
    <dgm:cxn modelId="{553BDDEE-052F-46BE-9394-980B17DC68D9}" type="presOf" srcId="{88981DE8-AAB8-4992-842A-7CD3BB02DA16}" destId="{6EA57451-7B2E-4F5A-8C8A-095D3594C2B5}" srcOrd="0" destOrd="0" presId="urn:microsoft.com/office/officeart/2005/8/layout/orgChart1"/>
    <dgm:cxn modelId="{F4D509F1-1097-4B34-B3A1-3DD46CC80DA4}" type="presOf" srcId="{254B088F-AA1E-4C19-A419-E8BAD741B6DD}" destId="{4B84100C-9F5C-46D8-B0D8-4C16AC5C476F}" srcOrd="0" destOrd="0" presId="urn:microsoft.com/office/officeart/2005/8/layout/orgChart1"/>
    <dgm:cxn modelId="{ABC3A5F1-5F93-4E88-820A-FBB3A1331624}" type="presOf" srcId="{1C83BF59-439C-41BB-94A4-A4E59E0EF983}" destId="{77A80E12-5F6D-4E2C-96BD-418A5123B3CC}" srcOrd="0" destOrd="0" presId="urn:microsoft.com/office/officeart/2005/8/layout/orgChart1"/>
    <dgm:cxn modelId="{DE8792F4-F926-4404-BBD6-9ADFE42A1D18}" type="presOf" srcId="{6857A623-704F-4192-A256-B1643924C1B4}" destId="{6F9239C3-5825-4E39-ACB2-AE3796E86FE4}" srcOrd="0" destOrd="0" presId="urn:microsoft.com/office/officeart/2005/8/layout/orgChart1"/>
    <dgm:cxn modelId="{E1A7BDF5-C212-4485-9494-BB1E08102AF1}" type="presOf" srcId="{225059A3-DB8E-4889-8330-D96B8B13BA28}" destId="{3E4731AA-A0A2-42E1-BF35-A3DFE1694061}" srcOrd="0" destOrd="0" presId="urn:microsoft.com/office/officeart/2005/8/layout/orgChart1"/>
    <dgm:cxn modelId="{8A12FDF7-5CE1-4D80-B0A2-6347D7A54AD8}" type="presOf" srcId="{0CCFF53B-A00A-4558-9C38-46550136E14E}" destId="{1B55B83F-6329-4B38-90B8-333A7F7E5185}" srcOrd="0" destOrd="0" presId="urn:microsoft.com/office/officeart/2005/8/layout/orgChart1"/>
    <dgm:cxn modelId="{920DA4F8-0E0C-4DAB-A33F-D2E641FFED5C}" type="presOf" srcId="{8E8D7E35-964A-4F80-AFD7-42387C57DD8F}" destId="{708F013A-7E99-472B-8472-280E8CDF580D}" srcOrd="0" destOrd="0" presId="urn:microsoft.com/office/officeart/2005/8/layout/orgChart1"/>
    <dgm:cxn modelId="{7AD88BFB-FAD6-453F-85F1-C37AE5C71495}" type="presOf" srcId="{DB9ACDC2-5ABE-4D76-BD09-C86C81543B12}" destId="{1875B2EF-5C23-46E8-B54A-5E8AC4B6E638}" srcOrd="0" destOrd="0" presId="urn:microsoft.com/office/officeart/2005/8/layout/orgChart1"/>
    <dgm:cxn modelId="{C9D4ADFB-F4EC-4335-A0B1-212C9EF76C90}" srcId="{225059A3-DB8E-4889-8330-D96B8B13BA28}" destId="{BA4ADA0F-AEA5-46EF-93CB-E19CF2C58A56}" srcOrd="1" destOrd="0" parTransId="{EC2969C7-06B6-4D0F-BFA6-C9963DC3F5F5}" sibTransId="{65EEEB42-69CF-40BC-8499-FB3199D504AC}"/>
    <dgm:cxn modelId="{8B44F5FC-6AF4-4E14-88D6-FAD7B4401169}" type="presOf" srcId="{F366BB2D-35E3-4BA0-862D-27A584622BB0}" destId="{F279EF00-8E3B-47F0-8E34-B952D6C38B33}" srcOrd="0" destOrd="0" presId="urn:microsoft.com/office/officeart/2005/8/layout/orgChart1"/>
    <dgm:cxn modelId="{5C61FEFD-590B-4B69-A251-23A1D4AA3C1E}" type="presOf" srcId="{DD69F511-359E-43A8-9961-13BDA1F437D1}" destId="{B1DB9269-458C-4BDC-8658-E1E80EE2862E}" srcOrd="0" destOrd="0" presId="urn:microsoft.com/office/officeart/2005/8/layout/orgChart1"/>
    <dgm:cxn modelId="{4A056EFE-15C5-4D3C-A0A0-062880EC7624}" type="presOf" srcId="{8B4AB08A-0C1B-4698-962F-6AC17C0F1414}" destId="{9FB608B8-12FD-452A-9E88-C091B8A45CE8}" srcOrd="0" destOrd="0" presId="urn:microsoft.com/office/officeart/2005/8/layout/orgChart1"/>
    <dgm:cxn modelId="{C56FFF24-308C-4D64-AECE-4B2E10DDE22B}" type="presParOf" srcId="{3E607D49-0394-478D-8F22-95D1C2EAEE29}" destId="{CED90AE5-E3AC-464B-BED7-0C20944A577F}" srcOrd="0" destOrd="0" presId="urn:microsoft.com/office/officeart/2005/8/layout/orgChart1"/>
    <dgm:cxn modelId="{79CF7DB8-F2F3-44E4-971C-38F5B797699B}" type="presParOf" srcId="{CED90AE5-E3AC-464B-BED7-0C20944A577F}" destId="{873DB635-0D46-4F0C-B057-A3EE10029A19}" srcOrd="0" destOrd="0" presId="urn:microsoft.com/office/officeart/2005/8/layout/orgChart1"/>
    <dgm:cxn modelId="{AF86963A-30FB-42E7-8E24-5B85E34CAE9D}" type="presParOf" srcId="{873DB635-0D46-4F0C-B057-A3EE10029A19}" destId="{6BA30FEA-48A1-4E22-BE8F-449DA864D73E}" srcOrd="0" destOrd="0" presId="urn:microsoft.com/office/officeart/2005/8/layout/orgChart1"/>
    <dgm:cxn modelId="{0D3E7FE4-87A9-4400-ADB3-51FB82F7ACDD}" type="presParOf" srcId="{873DB635-0D46-4F0C-B057-A3EE10029A19}" destId="{3D21B4A0-6B7C-471F-A79C-55F6BCEC46DF}" srcOrd="1" destOrd="0" presId="urn:microsoft.com/office/officeart/2005/8/layout/orgChart1"/>
    <dgm:cxn modelId="{89603853-CE18-4164-89D2-860FCF1BE6A3}" type="presParOf" srcId="{CED90AE5-E3AC-464B-BED7-0C20944A577F}" destId="{39B02333-5493-498E-A0A1-26D0ACF98E87}" srcOrd="1" destOrd="0" presId="urn:microsoft.com/office/officeart/2005/8/layout/orgChart1"/>
    <dgm:cxn modelId="{966B9D06-BE0B-4DF7-A8CE-D5C9F25555E3}" type="presParOf" srcId="{39B02333-5493-498E-A0A1-26D0ACF98E87}" destId="{89AEED04-FF78-4619-8FCC-665CA14F67AB}" srcOrd="0" destOrd="0" presId="urn:microsoft.com/office/officeart/2005/8/layout/orgChart1"/>
    <dgm:cxn modelId="{91D55AEE-22D6-4E1B-BEA5-F3D58E74B7ED}" type="presParOf" srcId="{39B02333-5493-498E-A0A1-26D0ACF98E87}" destId="{7C508F58-441B-4E04-9103-DD4BEA0337A4}" srcOrd="1" destOrd="0" presId="urn:microsoft.com/office/officeart/2005/8/layout/orgChart1"/>
    <dgm:cxn modelId="{141644C2-C8AB-4B2E-8A17-3A7831BBA066}" type="presParOf" srcId="{7C508F58-441B-4E04-9103-DD4BEA0337A4}" destId="{B0199449-F569-4D0F-A411-93167BBE410D}" srcOrd="0" destOrd="0" presId="urn:microsoft.com/office/officeart/2005/8/layout/orgChart1"/>
    <dgm:cxn modelId="{9671FA61-353B-4C8C-8C8F-91DE81029304}" type="presParOf" srcId="{B0199449-F569-4D0F-A411-93167BBE410D}" destId="{3E4731AA-A0A2-42E1-BF35-A3DFE1694061}" srcOrd="0" destOrd="0" presId="urn:microsoft.com/office/officeart/2005/8/layout/orgChart1"/>
    <dgm:cxn modelId="{746B7505-E0AC-4B40-83B7-4E3383DD4EE8}" type="presParOf" srcId="{B0199449-F569-4D0F-A411-93167BBE410D}" destId="{A9F48903-D608-41A7-9A43-418B366C2050}" srcOrd="1" destOrd="0" presId="urn:microsoft.com/office/officeart/2005/8/layout/orgChart1"/>
    <dgm:cxn modelId="{4706E0FB-86F8-47C8-98B9-2E9D1ED3CAB2}" type="presParOf" srcId="{7C508F58-441B-4E04-9103-DD4BEA0337A4}" destId="{9DD32CEE-7B47-40BA-B228-E42E22314848}" srcOrd="1" destOrd="0" presId="urn:microsoft.com/office/officeart/2005/8/layout/orgChart1"/>
    <dgm:cxn modelId="{24C10C2F-FD79-4752-998C-E5528A03BA7A}" type="presParOf" srcId="{7C508F58-441B-4E04-9103-DD4BEA0337A4}" destId="{9B9F8994-11CB-47AC-AD49-954354726F80}" srcOrd="2" destOrd="0" presId="urn:microsoft.com/office/officeart/2005/8/layout/orgChart1"/>
    <dgm:cxn modelId="{90DA8DCC-D081-4981-9E57-4D82ADB01B7B}" type="presParOf" srcId="{9B9F8994-11CB-47AC-AD49-954354726F80}" destId="{1DB9B7FE-C4A0-4A62-8AAC-8258FCC3B3DF}" srcOrd="0" destOrd="0" presId="urn:microsoft.com/office/officeart/2005/8/layout/orgChart1"/>
    <dgm:cxn modelId="{F57BAEC0-7D29-49A5-B87A-2A861204F51D}" type="presParOf" srcId="{9B9F8994-11CB-47AC-AD49-954354726F80}" destId="{17A031FF-AEB9-40FD-AE10-749FABFCE16F}" srcOrd="1" destOrd="0" presId="urn:microsoft.com/office/officeart/2005/8/layout/orgChart1"/>
    <dgm:cxn modelId="{88CB2646-98D1-4EFF-8426-B789D09838CD}" type="presParOf" srcId="{17A031FF-AEB9-40FD-AE10-749FABFCE16F}" destId="{57777EBB-50A5-49D9-A6EF-CE7EA4167321}" srcOrd="0" destOrd="0" presId="urn:microsoft.com/office/officeart/2005/8/layout/orgChart1"/>
    <dgm:cxn modelId="{6C28F79B-A96D-4212-87FE-13E7A8CD6E6A}" type="presParOf" srcId="{57777EBB-50A5-49D9-A6EF-CE7EA4167321}" destId="{9DE7DE8E-3475-405B-89AE-4437713F4ED2}" srcOrd="0" destOrd="0" presId="urn:microsoft.com/office/officeart/2005/8/layout/orgChart1"/>
    <dgm:cxn modelId="{5C9EAB9B-3D9A-4F0D-82F4-89F70253E968}" type="presParOf" srcId="{57777EBB-50A5-49D9-A6EF-CE7EA4167321}" destId="{08BF109A-F9DF-4E0C-AAA0-210A7B142CB2}" srcOrd="1" destOrd="0" presId="urn:microsoft.com/office/officeart/2005/8/layout/orgChart1"/>
    <dgm:cxn modelId="{31724FEE-B92F-40CC-9E0F-56595CB2AD97}" type="presParOf" srcId="{17A031FF-AEB9-40FD-AE10-749FABFCE16F}" destId="{8BB58AD5-FCB9-4491-9851-8A6720489578}" srcOrd="1" destOrd="0" presId="urn:microsoft.com/office/officeart/2005/8/layout/orgChart1"/>
    <dgm:cxn modelId="{E611E826-A20A-49DA-AE94-E84D53EC1611}" type="presParOf" srcId="{17A031FF-AEB9-40FD-AE10-749FABFCE16F}" destId="{50148B1E-7A8B-4C02-8B76-29AA93BDDF33}" srcOrd="2" destOrd="0" presId="urn:microsoft.com/office/officeart/2005/8/layout/orgChart1"/>
    <dgm:cxn modelId="{A9AEFF76-66FD-495A-AAE9-60290B740EC3}" type="presParOf" srcId="{9B9F8994-11CB-47AC-AD49-954354726F80}" destId="{9EEBB4DC-B133-4282-897B-6AACF65FA580}" srcOrd="2" destOrd="0" presId="urn:microsoft.com/office/officeart/2005/8/layout/orgChart1"/>
    <dgm:cxn modelId="{68A5E8D4-7F6C-408E-92F4-B9CBCB266E0B}" type="presParOf" srcId="{9B9F8994-11CB-47AC-AD49-954354726F80}" destId="{0C83E766-86AC-41DE-B4CD-4C3C7D1F869C}" srcOrd="3" destOrd="0" presId="urn:microsoft.com/office/officeart/2005/8/layout/orgChart1"/>
    <dgm:cxn modelId="{5B875BB4-2C2A-48BE-8BA9-54E12A4FE829}" type="presParOf" srcId="{0C83E766-86AC-41DE-B4CD-4C3C7D1F869C}" destId="{F371A9E6-7E6B-434F-A508-6FB72441989A}" srcOrd="0" destOrd="0" presId="urn:microsoft.com/office/officeart/2005/8/layout/orgChart1"/>
    <dgm:cxn modelId="{FB81EAFE-5471-4FF0-A06D-18A99542CB69}" type="presParOf" srcId="{F371A9E6-7E6B-434F-A508-6FB72441989A}" destId="{F1A0A819-FA6F-4779-952B-128C5D148CB3}" srcOrd="0" destOrd="0" presId="urn:microsoft.com/office/officeart/2005/8/layout/orgChart1"/>
    <dgm:cxn modelId="{2E38AE80-30D9-4F26-944C-1A58D8F475CB}" type="presParOf" srcId="{F371A9E6-7E6B-434F-A508-6FB72441989A}" destId="{68ED64DE-3363-4EA9-B9A0-3A165DD77EC4}" srcOrd="1" destOrd="0" presId="urn:microsoft.com/office/officeart/2005/8/layout/orgChart1"/>
    <dgm:cxn modelId="{9DABB1F5-7D8A-48E9-BDF6-C204C8857887}" type="presParOf" srcId="{0C83E766-86AC-41DE-B4CD-4C3C7D1F869C}" destId="{678E22FE-1545-4AF9-99A5-B0D0D38A0EEF}" srcOrd="1" destOrd="0" presId="urn:microsoft.com/office/officeart/2005/8/layout/orgChart1"/>
    <dgm:cxn modelId="{D8AFF642-3902-437B-8971-7F7D65A8DA5E}" type="presParOf" srcId="{0C83E766-86AC-41DE-B4CD-4C3C7D1F869C}" destId="{2B896FEB-A6A3-49D6-B566-066467B0A5D9}" srcOrd="2" destOrd="0" presId="urn:microsoft.com/office/officeart/2005/8/layout/orgChart1"/>
    <dgm:cxn modelId="{F2D20C3D-2B78-48F2-875F-875530057A37}" type="presParOf" srcId="{9B9F8994-11CB-47AC-AD49-954354726F80}" destId="{84358970-4B3D-4CD7-B300-B3814AF27FAF}" srcOrd="4" destOrd="0" presId="urn:microsoft.com/office/officeart/2005/8/layout/orgChart1"/>
    <dgm:cxn modelId="{AA1D2164-9625-4804-A0DB-4FAEF46D52E0}" type="presParOf" srcId="{9B9F8994-11CB-47AC-AD49-954354726F80}" destId="{C33DE734-0D81-4420-AF72-2701E6686BE1}" srcOrd="5" destOrd="0" presId="urn:microsoft.com/office/officeart/2005/8/layout/orgChart1"/>
    <dgm:cxn modelId="{9052B91B-3F76-4CF4-A930-A6CA329AFAC7}" type="presParOf" srcId="{C33DE734-0D81-4420-AF72-2701E6686BE1}" destId="{8D2F5641-C9BE-4FF3-B638-6F3A4C7FD10C}" srcOrd="0" destOrd="0" presId="urn:microsoft.com/office/officeart/2005/8/layout/orgChart1"/>
    <dgm:cxn modelId="{07B95516-F39C-4EDB-90E7-42077373527B}" type="presParOf" srcId="{8D2F5641-C9BE-4FF3-B638-6F3A4C7FD10C}" destId="{B1DB9269-458C-4BDC-8658-E1E80EE2862E}" srcOrd="0" destOrd="0" presId="urn:microsoft.com/office/officeart/2005/8/layout/orgChart1"/>
    <dgm:cxn modelId="{F59A2483-65EA-4429-A008-CA7D821233E2}" type="presParOf" srcId="{8D2F5641-C9BE-4FF3-B638-6F3A4C7FD10C}" destId="{42A70D32-C7D6-4BE3-95DB-052B504C6475}" srcOrd="1" destOrd="0" presId="urn:microsoft.com/office/officeart/2005/8/layout/orgChart1"/>
    <dgm:cxn modelId="{41979986-57A2-49B4-8007-016E2538FFFF}" type="presParOf" srcId="{C33DE734-0D81-4420-AF72-2701E6686BE1}" destId="{7A357AA9-45F3-427B-9365-6D5FB895127A}" srcOrd="1" destOrd="0" presId="urn:microsoft.com/office/officeart/2005/8/layout/orgChart1"/>
    <dgm:cxn modelId="{914DFB56-B8F9-4260-8349-92094CFD46CB}" type="presParOf" srcId="{C33DE734-0D81-4420-AF72-2701E6686BE1}" destId="{F0BF2145-745B-465C-B3A8-BF33F49E9D23}" srcOrd="2" destOrd="0" presId="urn:microsoft.com/office/officeart/2005/8/layout/orgChart1"/>
    <dgm:cxn modelId="{B6339886-7C48-4173-9BE7-8664FE5C5E7B}" type="presParOf" srcId="{9B9F8994-11CB-47AC-AD49-954354726F80}" destId="{D3A121A5-0BEB-46B2-B82A-B00AB8D937DE}" srcOrd="6" destOrd="0" presId="urn:microsoft.com/office/officeart/2005/8/layout/orgChart1"/>
    <dgm:cxn modelId="{95FCE137-9C18-4106-9BEC-D0DDF727BBE3}" type="presParOf" srcId="{9B9F8994-11CB-47AC-AD49-954354726F80}" destId="{0CF13912-CF48-4DE8-9A19-EF4F55606442}" srcOrd="7" destOrd="0" presId="urn:microsoft.com/office/officeart/2005/8/layout/orgChart1"/>
    <dgm:cxn modelId="{542162B1-9A37-49F3-A531-963AA4E61362}" type="presParOf" srcId="{0CF13912-CF48-4DE8-9A19-EF4F55606442}" destId="{76CCC506-BF3B-4AD0-8221-AF961A64FC11}" srcOrd="0" destOrd="0" presId="urn:microsoft.com/office/officeart/2005/8/layout/orgChart1"/>
    <dgm:cxn modelId="{21C120C2-E09B-4890-A241-07928B795448}" type="presParOf" srcId="{76CCC506-BF3B-4AD0-8221-AF961A64FC11}" destId="{DB448DF1-8F77-4E5F-8D47-8A1AB1722D2D}" srcOrd="0" destOrd="0" presId="urn:microsoft.com/office/officeart/2005/8/layout/orgChart1"/>
    <dgm:cxn modelId="{7352D811-9233-4F29-A5C3-D463E7AE797C}" type="presParOf" srcId="{76CCC506-BF3B-4AD0-8221-AF961A64FC11}" destId="{B88AD0A1-A44C-4769-BDC7-A208606C377E}" srcOrd="1" destOrd="0" presId="urn:microsoft.com/office/officeart/2005/8/layout/orgChart1"/>
    <dgm:cxn modelId="{BABF631B-9B7E-4614-BC45-93E2FE7CE647}" type="presParOf" srcId="{0CF13912-CF48-4DE8-9A19-EF4F55606442}" destId="{F3B1A49F-F82C-4B88-8330-E41EDB72B382}" srcOrd="1" destOrd="0" presId="urn:microsoft.com/office/officeart/2005/8/layout/orgChart1"/>
    <dgm:cxn modelId="{A0769AC8-765A-471E-9C2A-632287EECB16}" type="presParOf" srcId="{0CF13912-CF48-4DE8-9A19-EF4F55606442}" destId="{6F89D8ED-F14E-4996-A73C-65A984B7DE54}" srcOrd="2" destOrd="0" presId="urn:microsoft.com/office/officeart/2005/8/layout/orgChart1"/>
    <dgm:cxn modelId="{6CD10D3E-0EA8-4F3D-B65A-2CA4A1AFF150}" type="presParOf" srcId="{9B9F8994-11CB-47AC-AD49-954354726F80}" destId="{463CA5C5-9D40-490B-91CD-72B635F79021}" srcOrd="8" destOrd="0" presId="urn:microsoft.com/office/officeart/2005/8/layout/orgChart1"/>
    <dgm:cxn modelId="{BB7115A1-7FB4-45C8-A406-569D1E4A4377}" type="presParOf" srcId="{9B9F8994-11CB-47AC-AD49-954354726F80}" destId="{631A2349-70AD-4FCA-8155-F227719B3758}" srcOrd="9" destOrd="0" presId="urn:microsoft.com/office/officeart/2005/8/layout/orgChart1"/>
    <dgm:cxn modelId="{824A0CA8-FA74-4ED8-804B-9984CEF21871}" type="presParOf" srcId="{631A2349-70AD-4FCA-8155-F227719B3758}" destId="{887C2233-13B4-427A-BB25-E750E947CCEA}" srcOrd="0" destOrd="0" presId="urn:microsoft.com/office/officeart/2005/8/layout/orgChart1"/>
    <dgm:cxn modelId="{15212270-EEEB-4FE3-874B-D20F3E4720AF}" type="presParOf" srcId="{887C2233-13B4-427A-BB25-E750E947CCEA}" destId="{9FB608B8-12FD-452A-9E88-C091B8A45CE8}" srcOrd="0" destOrd="0" presId="urn:microsoft.com/office/officeart/2005/8/layout/orgChart1"/>
    <dgm:cxn modelId="{ADB79F2B-989C-44AB-8B05-8F80E1A6EC92}" type="presParOf" srcId="{887C2233-13B4-427A-BB25-E750E947CCEA}" destId="{677D6F3A-670F-4A79-8D3A-CF559CF3E598}" srcOrd="1" destOrd="0" presId="urn:microsoft.com/office/officeart/2005/8/layout/orgChart1"/>
    <dgm:cxn modelId="{1EA8EAC7-3AD0-4722-B372-A5A2CDA5C712}" type="presParOf" srcId="{631A2349-70AD-4FCA-8155-F227719B3758}" destId="{0882FE34-D675-4E25-8A3C-708FD47D0610}" srcOrd="1" destOrd="0" presId="urn:microsoft.com/office/officeart/2005/8/layout/orgChart1"/>
    <dgm:cxn modelId="{CD776FD3-014E-45CB-8511-5CCE48877F3A}" type="presParOf" srcId="{631A2349-70AD-4FCA-8155-F227719B3758}" destId="{C49413E4-ECA8-4B7A-90A2-65852D25F618}" srcOrd="2" destOrd="0" presId="urn:microsoft.com/office/officeart/2005/8/layout/orgChart1"/>
    <dgm:cxn modelId="{E09FABC8-8690-42AF-BAE9-DCEB8132D2EB}" type="presParOf" srcId="{9B9F8994-11CB-47AC-AD49-954354726F80}" destId="{DB7EE2A3-498A-477E-A460-BD824F030CBC}" srcOrd="10" destOrd="0" presId="urn:microsoft.com/office/officeart/2005/8/layout/orgChart1"/>
    <dgm:cxn modelId="{2286BC86-057B-4ED3-922F-0423BC12DD8E}" type="presParOf" srcId="{9B9F8994-11CB-47AC-AD49-954354726F80}" destId="{67BB30E1-7F4D-4ACB-8BB8-0B03A2BBD5A0}" srcOrd="11" destOrd="0" presId="urn:microsoft.com/office/officeart/2005/8/layout/orgChart1"/>
    <dgm:cxn modelId="{C7248A4D-C5F4-4AE0-8F1E-708FE0234E8C}" type="presParOf" srcId="{67BB30E1-7F4D-4ACB-8BB8-0B03A2BBD5A0}" destId="{2349AC97-C1A3-40E6-A4F1-CEFFB14F53E5}" srcOrd="0" destOrd="0" presId="urn:microsoft.com/office/officeart/2005/8/layout/orgChart1"/>
    <dgm:cxn modelId="{34A64382-02FD-4024-8D4D-D7E29F76BDC2}" type="presParOf" srcId="{2349AC97-C1A3-40E6-A4F1-CEFFB14F53E5}" destId="{EEE02D44-4B43-4F77-997F-21C5E75F47B1}" srcOrd="0" destOrd="0" presId="urn:microsoft.com/office/officeart/2005/8/layout/orgChart1"/>
    <dgm:cxn modelId="{A2E8D737-DD14-4BE5-8C4A-D320A8B2A830}" type="presParOf" srcId="{2349AC97-C1A3-40E6-A4F1-CEFFB14F53E5}" destId="{38EFAC6F-131D-47F9-8F10-FD268F0FAA0D}" srcOrd="1" destOrd="0" presId="urn:microsoft.com/office/officeart/2005/8/layout/orgChart1"/>
    <dgm:cxn modelId="{5EF46735-BEFF-4719-8CAD-61D1C635FBE3}" type="presParOf" srcId="{67BB30E1-7F4D-4ACB-8BB8-0B03A2BBD5A0}" destId="{6785E410-73F0-43BE-8EC2-7922780DF82A}" srcOrd="1" destOrd="0" presId="urn:microsoft.com/office/officeart/2005/8/layout/orgChart1"/>
    <dgm:cxn modelId="{56688A29-1CD9-4A77-908B-874F762EE667}" type="presParOf" srcId="{67BB30E1-7F4D-4ACB-8BB8-0B03A2BBD5A0}" destId="{B155FA5C-9C53-45D5-80FB-588788BC30C5}" srcOrd="2" destOrd="0" presId="urn:microsoft.com/office/officeart/2005/8/layout/orgChart1"/>
    <dgm:cxn modelId="{3AC6B231-6745-41B6-9061-8EBA84E5643B}" type="presParOf" srcId="{9B9F8994-11CB-47AC-AD49-954354726F80}" destId="{AA989E19-500E-4729-AA3E-3F2C2259DB9F}" srcOrd="12" destOrd="0" presId="urn:microsoft.com/office/officeart/2005/8/layout/orgChart1"/>
    <dgm:cxn modelId="{91D56892-E3CD-4363-835B-F114BEB7E5F4}" type="presParOf" srcId="{9B9F8994-11CB-47AC-AD49-954354726F80}" destId="{E36C012C-36EC-481E-A80F-6CED3FE362D6}" srcOrd="13" destOrd="0" presId="urn:microsoft.com/office/officeart/2005/8/layout/orgChart1"/>
    <dgm:cxn modelId="{3A7DEB50-4806-4B3E-937A-EA6B2A282B95}" type="presParOf" srcId="{E36C012C-36EC-481E-A80F-6CED3FE362D6}" destId="{E34C4AED-4202-43BC-8AE5-A33573DCF91E}" srcOrd="0" destOrd="0" presId="urn:microsoft.com/office/officeart/2005/8/layout/orgChart1"/>
    <dgm:cxn modelId="{2A57B4F8-301B-4075-8088-0AE4284D8979}" type="presParOf" srcId="{E34C4AED-4202-43BC-8AE5-A33573DCF91E}" destId="{51D1C224-B3E6-4D87-A76C-9C09D4D73C2A}" srcOrd="0" destOrd="0" presId="urn:microsoft.com/office/officeart/2005/8/layout/orgChart1"/>
    <dgm:cxn modelId="{10642D05-D417-4865-AC59-D3DF6497A744}" type="presParOf" srcId="{E34C4AED-4202-43BC-8AE5-A33573DCF91E}" destId="{0BE43177-65D8-4DB2-AD5A-A6F8D1697518}" srcOrd="1" destOrd="0" presId="urn:microsoft.com/office/officeart/2005/8/layout/orgChart1"/>
    <dgm:cxn modelId="{45C9FD5C-0DA4-42FE-AECC-BAA6D5724575}" type="presParOf" srcId="{E36C012C-36EC-481E-A80F-6CED3FE362D6}" destId="{E555A0DB-6553-464B-A68D-FF67631430FE}" srcOrd="1" destOrd="0" presId="urn:microsoft.com/office/officeart/2005/8/layout/orgChart1"/>
    <dgm:cxn modelId="{467DA33C-9ADE-4D6B-89E7-FF8110782397}" type="presParOf" srcId="{E36C012C-36EC-481E-A80F-6CED3FE362D6}" destId="{51C3EA07-C5C6-4559-9758-A27BF0E1442B}" srcOrd="2" destOrd="0" presId="urn:microsoft.com/office/officeart/2005/8/layout/orgChart1"/>
    <dgm:cxn modelId="{775193FA-7431-41BB-9502-542566952DA5}" type="presParOf" srcId="{9B9F8994-11CB-47AC-AD49-954354726F80}" destId="{DCDDA693-1795-4E71-954E-808351F213AE}" srcOrd="14" destOrd="0" presId="urn:microsoft.com/office/officeart/2005/8/layout/orgChart1"/>
    <dgm:cxn modelId="{6537A7C1-CD4E-4A82-B05A-EE6FDC0C13A5}" type="presParOf" srcId="{9B9F8994-11CB-47AC-AD49-954354726F80}" destId="{6F50BC18-7DBD-49AE-AEAE-CC96129611F3}" srcOrd="15" destOrd="0" presId="urn:microsoft.com/office/officeart/2005/8/layout/orgChart1"/>
    <dgm:cxn modelId="{6594208B-6A1C-4CD0-B37E-1AC88253AA41}" type="presParOf" srcId="{6F50BC18-7DBD-49AE-AEAE-CC96129611F3}" destId="{B43D1FD5-25C9-4795-8324-3F6E8BA27199}" srcOrd="0" destOrd="0" presId="urn:microsoft.com/office/officeart/2005/8/layout/orgChart1"/>
    <dgm:cxn modelId="{0CBE3ACE-7717-4A90-AC8E-C56FD907AABD}" type="presParOf" srcId="{B43D1FD5-25C9-4795-8324-3F6E8BA27199}" destId="{EC2EE3F7-F4CB-41B6-B58D-F8D250ACCD8F}" srcOrd="0" destOrd="0" presId="urn:microsoft.com/office/officeart/2005/8/layout/orgChart1"/>
    <dgm:cxn modelId="{9CA7A2CA-63CD-4845-AD31-566B887FCE32}" type="presParOf" srcId="{B43D1FD5-25C9-4795-8324-3F6E8BA27199}" destId="{A18B2A8E-6F74-4DAE-9826-BB6178C07D4A}" srcOrd="1" destOrd="0" presId="urn:microsoft.com/office/officeart/2005/8/layout/orgChart1"/>
    <dgm:cxn modelId="{2070C3A3-D876-4A3C-A8CB-07E282E05BFA}" type="presParOf" srcId="{6F50BC18-7DBD-49AE-AEAE-CC96129611F3}" destId="{9E61BD45-865E-4C42-9C45-54E220021D67}" srcOrd="1" destOrd="0" presId="urn:microsoft.com/office/officeart/2005/8/layout/orgChart1"/>
    <dgm:cxn modelId="{66BD9808-7325-40AD-8114-AA07BDBDF545}" type="presParOf" srcId="{6F50BC18-7DBD-49AE-AEAE-CC96129611F3}" destId="{2BD9A9B0-9BAE-4400-A10E-0C148BDAD1A6}" srcOrd="2" destOrd="0" presId="urn:microsoft.com/office/officeart/2005/8/layout/orgChart1"/>
    <dgm:cxn modelId="{3B965E41-D1A6-486B-83CC-6D8D02BE63AC}" type="presParOf" srcId="{39B02333-5493-498E-A0A1-26D0ACF98E87}" destId="{7B15FB88-DC71-4602-AC59-1F469CF3C511}" srcOrd="2" destOrd="0" presId="urn:microsoft.com/office/officeart/2005/8/layout/orgChart1"/>
    <dgm:cxn modelId="{CB43D31E-0485-4EC7-A53A-D918A3D94851}" type="presParOf" srcId="{39B02333-5493-498E-A0A1-26D0ACF98E87}" destId="{84CB6BFD-9B1C-4DD6-8541-0B9AD59B1C28}" srcOrd="3" destOrd="0" presId="urn:microsoft.com/office/officeart/2005/8/layout/orgChart1"/>
    <dgm:cxn modelId="{19E92AF6-8C2A-4063-AB15-91F9ECC1FBE9}" type="presParOf" srcId="{84CB6BFD-9B1C-4DD6-8541-0B9AD59B1C28}" destId="{CFFB6CE2-63BE-45B5-8C7E-0918EEB516AC}" srcOrd="0" destOrd="0" presId="urn:microsoft.com/office/officeart/2005/8/layout/orgChart1"/>
    <dgm:cxn modelId="{42D58064-2060-4E35-B1EA-94AED69E0AB2}" type="presParOf" srcId="{CFFB6CE2-63BE-45B5-8C7E-0918EEB516AC}" destId="{5437735B-888D-4622-B6FE-E3A3F66AD233}" srcOrd="0" destOrd="0" presId="urn:microsoft.com/office/officeart/2005/8/layout/orgChart1"/>
    <dgm:cxn modelId="{F2541D78-B06F-411B-99C2-281F92797DFE}" type="presParOf" srcId="{CFFB6CE2-63BE-45B5-8C7E-0918EEB516AC}" destId="{BA1F38E5-89B9-4B7B-9131-C720DA581583}" srcOrd="1" destOrd="0" presId="urn:microsoft.com/office/officeart/2005/8/layout/orgChart1"/>
    <dgm:cxn modelId="{5876AA30-CCB6-42D0-B897-3FAEA2C58209}" type="presParOf" srcId="{84CB6BFD-9B1C-4DD6-8541-0B9AD59B1C28}" destId="{922F7CC4-C74C-4E4F-986A-19318E66C1C4}" srcOrd="1" destOrd="0" presId="urn:microsoft.com/office/officeart/2005/8/layout/orgChart1"/>
    <dgm:cxn modelId="{A0565768-D758-44DD-BA8B-ADEFE17EE7CC}" type="presParOf" srcId="{84CB6BFD-9B1C-4DD6-8541-0B9AD59B1C28}" destId="{90879D9B-D80F-42A5-8852-047A2B0AD0C9}" srcOrd="2" destOrd="0" presId="urn:microsoft.com/office/officeart/2005/8/layout/orgChart1"/>
    <dgm:cxn modelId="{EC391660-AB2C-48C9-9915-A1CC3BA4DA98}" type="presParOf" srcId="{90879D9B-D80F-42A5-8852-047A2B0AD0C9}" destId="{C80BBA48-C006-4D80-8F68-5B9270E57754}" srcOrd="0" destOrd="0" presId="urn:microsoft.com/office/officeart/2005/8/layout/orgChart1"/>
    <dgm:cxn modelId="{69174751-F78B-4183-8525-B96CB1902A31}" type="presParOf" srcId="{90879D9B-D80F-42A5-8852-047A2B0AD0C9}" destId="{FCAAED5F-B3B3-408D-A59C-8FA62541D1EF}" srcOrd="1" destOrd="0" presId="urn:microsoft.com/office/officeart/2005/8/layout/orgChart1"/>
    <dgm:cxn modelId="{EEB824E6-AC1B-47E3-82A2-EBF343872778}" type="presParOf" srcId="{FCAAED5F-B3B3-408D-A59C-8FA62541D1EF}" destId="{7BAD7827-508E-46CD-B7BE-2DD74F8C5FE8}" srcOrd="0" destOrd="0" presId="urn:microsoft.com/office/officeart/2005/8/layout/orgChart1"/>
    <dgm:cxn modelId="{9D83DA97-902C-4328-8D21-BCB2ADF137B5}" type="presParOf" srcId="{7BAD7827-508E-46CD-B7BE-2DD74F8C5FE8}" destId="{7B5BAC58-1FC5-43BA-BF5D-96984D522032}" srcOrd="0" destOrd="0" presId="urn:microsoft.com/office/officeart/2005/8/layout/orgChart1"/>
    <dgm:cxn modelId="{CF107295-DCE6-4F3D-BA47-34D0D9878738}" type="presParOf" srcId="{7BAD7827-508E-46CD-B7BE-2DD74F8C5FE8}" destId="{C1B078B5-17C6-49F7-AA7F-805E098DA32C}" srcOrd="1" destOrd="0" presId="urn:microsoft.com/office/officeart/2005/8/layout/orgChart1"/>
    <dgm:cxn modelId="{67257BF9-B025-4919-821E-CE345E6F58E3}" type="presParOf" srcId="{FCAAED5F-B3B3-408D-A59C-8FA62541D1EF}" destId="{63C60884-63B6-4EB6-A6A3-CD11C48A1FEE}" srcOrd="1" destOrd="0" presId="urn:microsoft.com/office/officeart/2005/8/layout/orgChart1"/>
    <dgm:cxn modelId="{C6F694E3-55A4-46AB-94AD-E3F52914F5F1}" type="presParOf" srcId="{FCAAED5F-B3B3-408D-A59C-8FA62541D1EF}" destId="{BC6DF39E-04E2-4582-AFC7-D51121929370}" srcOrd="2" destOrd="0" presId="urn:microsoft.com/office/officeart/2005/8/layout/orgChart1"/>
    <dgm:cxn modelId="{784220BF-A058-4612-8A73-991843928B3D}" type="presParOf" srcId="{90879D9B-D80F-42A5-8852-047A2B0AD0C9}" destId="{6F9239C3-5825-4E39-ACB2-AE3796E86FE4}" srcOrd="2" destOrd="0" presId="urn:microsoft.com/office/officeart/2005/8/layout/orgChart1"/>
    <dgm:cxn modelId="{F2FADEEB-C8B2-4AD4-97EC-C1355683013A}" type="presParOf" srcId="{90879D9B-D80F-42A5-8852-047A2B0AD0C9}" destId="{3C2CC48C-8866-471D-88BA-2148464232F6}" srcOrd="3" destOrd="0" presId="urn:microsoft.com/office/officeart/2005/8/layout/orgChart1"/>
    <dgm:cxn modelId="{BA0E40E4-2D9F-4AB3-A84B-340CDC490E31}" type="presParOf" srcId="{3C2CC48C-8866-471D-88BA-2148464232F6}" destId="{414575EB-D3C6-4E0F-85FA-522E3F02D95E}" srcOrd="0" destOrd="0" presId="urn:microsoft.com/office/officeart/2005/8/layout/orgChart1"/>
    <dgm:cxn modelId="{7AE05D65-A575-4ACD-A064-A593F1B1A369}" type="presParOf" srcId="{414575EB-D3C6-4E0F-85FA-522E3F02D95E}" destId="{360F3011-BC40-40EB-BC63-AACF26A39474}" srcOrd="0" destOrd="0" presId="urn:microsoft.com/office/officeart/2005/8/layout/orgChart1"/>
    <dgm:cxn modelId="{1828C4A6-5698-48F5-8557-7AD044951657}" type="presParOf" srcId="{414575EB-D3C6-4E0F-85FA-522E3F02D95E}" destId="{17ED2B36-DE1F-43DA-A8C9-BEDDFC96A8E3}" srcOrd="1" destOrd="0" presId="urn:microsoft.com/office/officeart/2005/8/layout/orgChart1"/>
    <dgm:cxn modelId="{6C559CC4-C334-4541-9843-E0CE0373B2F4}" type="presParOf" srcId="{3C2CC48C-8866-471D-88BA-2148464232F6}" destId="{7D4B727D-7BB3-4EF0-B7F8-CA4FB76EE247}" srcOrd="1" destOrd="0" presId="urn:microsoft.com/office/officeart/2005/8/layout/orgChart1"/>
    <dgm:cxn modelId="{C424660C-14A3-482D-8E99-5E2042925658}" type="presParOf" srcId="{3C2CC48C-8866-471D-88BA-2148464232F6}" destId="{0AAF2D91-BDED-4115-9BB3-4B243E633EC5}" srcOrd="2" destOrd="0" presId="urn:microsoft.com/office/officeart/2005/8/layout/orgChart1"/>
    <dgm:cxn modelId="{71BFA0A6-6F35-4DAC-8325-348723C477CF}" type="presParOf" srcId="{90879D9B-D80F-42A5-8852-047A2B0AD0C9}" destId="{517E0521-2A60-4EAF-AFB3-ED4C985D5312}" srcOrd="4" destOrd="0" presId="urn:microsoft.com/office/officeart/2005/8/layout/orgChart1"/>
    <dgm:cxn modelId="{4BBA4984-EE90-4C6A-9891-261F225ABE32}" type="presParOf" srcId="{90879D9B-D80F-42A5-8852-047A2B0AD0C9}" destId="{9064BA66-3B45-46AB-BF62-4C373FB80966}" srcOrd="5" destOrd="0" presId="urn:microsoft.com/office/officeart/2005/8/layout/orgChart1"/>
    <dgm:cxn modelId="{B4BBFE34-B753-49A8-8C4C-9DC5F942FD06}" type="presParOf" srcId="{9064BA66-3B45-46AB-BF62-4C373FB80966}" destId="{EC4FAD0A-AFB6-4151-8DBC-13EB4E9EB57F}" srcOrd="0" destOrd="0" presId="urn:microsoft.com/office/officeart/2005/8/layout/orgChart1"/>
    <dgm:cxn modelId="{62FDF1AD-14A8-42A5-9534-BE9BF1DDC3CF}" type="presParOf" srcId="{EC4FAD0A-AFB6-4151-8DBC-13EB4E9EB57F}" destId="{C2A285F1-02D0-4982-9236-E191216A12CB}" srcOrd="0" destOrd="0" presId="urn:microsoft.com/office/officeart/2005/8/layout/orgChart1"/>
    <dgm:cxn modelId="{375F8A59-6AF2-4ADA-88E1-6B937346871C}" type="presParOf" srcId="{EC4FAD0A-AFB6-4151-8DBC-13EB4E9EB57F}" destId="{788AE910-A855-4D6D-B982-5E700AE9A760}" srcOrd="1" destOrd="0" presId="urn:microsoft.com/office/officeart/2005/8/layout/orgChart1"/>
    <dgm:cxn modelId="{A62D5CF7-219A-4229-AFEC-D7BE9C8D7099}" type="presParOf" srcId="{9064BA66-3B45-46AB-BF62-4C373FB80966}" destId="{A2738630-3AF1-4907-9522-FC8304AB1DB3}" srcOrd="1" destOrd="0" presId="urn:microsoft.com/office/officeart/2005/8/layout/orgChart1"/>
    <dgm:cxn modelId="{2389BFFA-14F9-47B3-B31D-F2BD94B0FF9A}" type="presParOf" srcId="{9064BA66-3B45-46AB-BF62-4C373FB80966}" destId="{93C14CAD-CA48-4DF2-B0CB-15FA5F5911A2}" srcOrd="2" destOrd="0" presId="urn:microsoft.com/office/officeart/2005/8/layout/orgChart1"/>
    <dgm:cxn modelId="{3AFF4601-419B-45B7-B652-504186DC8DF3}" type="presParOf" srcId="{90879D9B-D80F-42A5-8852-047A2B0AD0C9}" destId="{F08944E3-9CFC-4053-A358-2092276334DA}" srcOrd="6" destOrd="0" presId="urn:microsoft.com/office/officeart/2005/8/layout/orgChart1"/>
    <dgm:cxn modelId="{ADB64EF2-EBF6-4BA1-BC7D-630AC77B6AF0}" type="presParOf" srcId="{90879D9B-D80F-42A5-8852-047A2B0AD0C9}" destId="{A7F63E48-7C90-4E1D-B0F9-2C9E07F96E9D}" srcOrd="7" destOrd="0" presId="urn:microsoft.com/office/officeart/2005/8/layout/orgChart1"/>
    <dgm:cxn modelId="{DA61EB2B-67AD-4211-B3CB-9D4252F03B52}" type="presParOf" srcId="{A7F63E48-7C90-4E1D-B0F9-2C9E07F96E9D}" destId="{D6106268-73E4-4A01-8954-AA24F210F764}" srcOrd="0" destOrd="0" presId="urn:microsoft.com/office/officeart/2005/8/layout/orgChart1"/>
    <dgm:cxn modelId="{14557983-8D9F-4F65-809A-C6485D677A64}" type="presParOf" srcId="{D6106268-73E4-4A01-8954-AA24F210F764}" destId="{745A412C-1CE4-4B22-863F-50138F9D242E}" srcOrd="0" destOrd="0" presId="urn:microsoft.com/office/officeart/2005/8/layout/orgChart1"/>
    <dgm:cxn modelId="{F8DBDABA-8C37-4327-94B6-464D611787A9}" type="presParOf" srcId="{D6106268-73E4-4A01-8954-AA24F210F764}" destId="{D02D6BD9-7D3A-4B48-8259-109ABCAB7AD3}" srcOrd="1" destOrd="0" presId="urn:microsoft.com/office/officeart/2005/8/layout/orgChart1"/>
    <dgm:cxn modelId="{4E101188-52B7-46B2-A0AE-FE7DBBE1993E}" type="presParOf" srcId="{A7F63E48-7C90-4E1D-B0F9-2C9E07F96E9D}" destId="{BD749991-1820-4745-9F7A-A30FA4E39375}" srcOrd="1" destOrd="0" presId="urn:microsoft.com/office/officeart/2005/8/layout/orgChart1"/>
    <dgm:cxn modelId="{6520FD30-71FE-493C-99E1-03999FDADA86}" type="presParOf" srcId="{A7F63E48-7C90-4E1D-B0F9-2C9E07F96E9D}" destId="{C8AB5E0E-90CB-461F-AE01-BABB382B9C2C}" srcOrd="2" destOrd="0" presId="urn:microsoft.com/office/officeart/2005/8/layout/orgChart1"/>
    <dgm:cxn modelId="{A86A14D3-D549-4D8E-BAAE-05FD8CA8DABB}" type="presParOf" srcId="{90879D9B-D80F-42A5-8852-047A2B0AD0C9}" destId="{DC558C07-0C16-43B7-B2E2-4BB327ADA96C}" srcOrd="8" destOrd="0" presId="urn:microsoft.com/office/officeart/2005/8/layout/orgChart1"/>
    <dgm:cxn modelId="{CCA50256-3A46-439E-9BFD-0110D744C291}" type="presParOf" srcId="{90879D9B-D80F-42A5-8852-047A2B0AD0C9}" destId="{32922C24-675B-43E7-9CC4-768BBFC7A53C}" srcOrd="9" destOrd="0" presId="urn:microsoft.com/office/officeart/2005/8/layout/orgChart1"/>
    <dgm:cxn modelId="{20C2F38D-F1C5-4D7E-B2C8-5FDC24E37D3C}" type="presParOf" srcId="{32922C24-675B-43E7-9CC4-768BBFC7A53C}" destId="{676FBA14-41AC-49B5-9B1F-EF0A8F576307}" srcOrd="0" destOrd="0" presId="urn:microsoft.com/office/officeart/2005/8/layout/orgChart1"/>
    <dgm:cxn modelId="{EA83C27F-67C7-4BE9-A652-ADEE52C2AF75}" type="presParOf" srcId="{676FBA14-41AC-49B5-9B1F-EF0A8F576307}" destId="{E906B2DB-FAB8-4DD4-B3BB-9966A76DE36E}" srcOrd="0" destOrd="0" presId="urn:microsoft.com/office/officeart/2005/8/layout/orgChart1"/>
    <dgm:cxn modelId="{B3BDEE12-E4E2-4A1F-B826-751E283194AA}" type="presParOf" srcId="{676FBA14-41AC-49B5-9B1F-EF0A8F576307}" destId="{498F56C6-DBD6-40F0-8C79-0717D58F7EB4}" srcOrd="1" destOrd="0" presId="urn:microsoft.com/office/officeart/2005/8/layout/orgChart1"/>
    <dgm:cxn modelId="{E45A7A89-FCD1-425C-ACD5-60EE9BDBFB6B}" type="presParOf" srcId="{32922C24-675B-43E7-9CC4-768BBFC7A53C}" destId="{0E191DA2-A530-4708-9AEA-B5952873B70C}" srcOrd="1" destOrd="0" presId="urn:microsoft.com/office/officeart/2005/8/layout/orgChart1"/>
    <dgm:cxn modelId="{E0EEC681-BEF5-4D8C-A249-2457836F1627}" type="presParOf" srcId="{32922C24-675B-43E7-9CC4-768BBFC7A53C}" destId="{1C8BA74B-3468-458F-817F-ED575BE784CC}" srcOrd="2" destOrd="0" presId="urn:microsoft.com/office/officeart/2005/8/layout/orgChart1"/>
    <dgm:cxn modelId="{7F513841-5737-46E7-8B13-C6BCC07672E4}" type="presParOf" srcId="{90879D9B-D80F-42A5-8852-047A2B0AD0C9}" destId="{3EBCE9FB-1722-41AA-8252-7AD249FC979C}" srcOrd="10" destOrd="0" presId="urn:microsoft.com/office/officeart/2005/8/layout/orgChart1"/>
    <dgm:cxn modelId="{2150F060-B2FB-4E2B-9ED0-1E060FDED144}" type="presParOf" srcId="{90879D9B-D80F-42A5-8852-047A2B0AD0C9}" destId="{91E5E3B9-F4A1-42D3-89E4-02BF23B0DC97}" srcOrd="11" destOrd="0" presId="urn:microsoft.com/office/officeart/2005/8/layout/orgChart1"/>
    <dgm:cxn modelId="{91365679-0AF5-483A-88C2-045B255D4AE8}" type="presParOf" srcId="{91E5E3B9-F4A1-42D3-89E4-02BF23B0DC97}" destId="{05C00BA2-4DE4-4E86-B6BF-E5D8890F2A00}" srcOrd="0" destOrd="0" presId="urn:microsoft.com/office/officeart/2005/8/layout/orgChart1"/>
    <dgm:cxn modelId="{67EFA87D-910C-4A0E-A455-68C90012AAE4}" type="presParOf" srcId="{05C00BA2-4DE4-4E86-B6BF-E5D8890F2A00}" destId="{4B84100C-9F5C-46D8-B0D8-4C16AC5C476F}" srcOrd="0" destOrd="0" presId="urn:microsoft.com/office/officeart/2005/8/layout/orgChart1"/>
    <dgm:cxn modelId="{F690AD3A-2421-4608-8619-B3DB8DA5232F}" type="presParOf" srcId="{05C00BA2-4DE4-4E86-B6BF-E5D8890F2A00}" destId="{7F86A3C3-9F34-44D9-A41B-DED5DE840125}" srcOrd="1" destOrd="0" presId="urn:microsoft.com/office/officeart/2005/8/layout/orgChart1"/>
    <dgm:cxn modelId="{510650CC-2CE0-47E6-B726-69DAB78DCBF7}" type="presParOf" srcId="{91E5E3B9-F4A1-42D3-89E4-02BF23B0DC97}" destId="{023298CF-7C08-440B-AD90-F85E9607145F}" srcOrd="1" destOrd="0" presId="urn:microsoft.com/office/officeart/2005/8/layout/orgChart1"/>
    <dgm:cxn modelId="{3CAACC9B-21F5-4751-BA32-191FFA0A9EA7}" type="presParOf" srcId="{91E5E3B9-F4A1-42D3-89E4-02BF23B0DC97}" destId="{1A264F5D-DC2C-4A0A-A158-32CA75B0AC86}" srcOrd="2" destOrd="0" presId="urn:microsoft.com/office/officeart/2005/8/layout/orgChart1"/>
    <dgm:cxn modelId="{50002947-E5E0-44BA-BA1A-9352CE0A2FA7}" type="presParOf" srcId="{39B02333-5493-498E-A0A1-26D0ACF98E87}" destId="{80EEE76D-C30A-4A44-A2D6-3C2FFB0AC6A7}" srcOrd="4" destOrd="0" presId="urn:microsoft.com/office/officeart/2005/8/layout/orgChart1"/>
    <dgm:cxn modelId="{FB14E652-866D-4837-A23F-CDD7C5BFFA9B}" type="presParOf" srcId="{39B02333-5493-498E-A0A1-26D0ACF98E87}" destId="{F1391437-2776-4226-ABA2-2F9261893AE9}" srcOrd="5" destOrd="0" presId="urn:microsoft.com/office/officeart/2005/8/layout/orgChart1"/>
    <dgm:cxn modelId="{875A3997-7E5C-4287-A3C4-B38C0843FA15}" type="presParOf" srcId="{F1391437-2776-4226-ABA2-2F9261893AE9}" destId="{760A5ECD-1899-427C-AB02-1FCC2CC7555B}" srcOrd="0" destOrd="0" presId="urn:microsoft.com/office/officeart/2005/8/layout/orgChart1"/>
    <dgm:cxn modelId="{34DBE9F9-E427-41EE-822B-3E1E3164136C}" type="presParOf" srcId="{760A5ECD-1899-427C-AB02-1FCC2CC7555B}" destId="{D81384E1-2D44-431A-9DC2-2F3734F94D54}" srcOrd="0" destOrd="0" presId="urn:microsoft.com/office/officeart/2005/8/layout/orgChart1"/>
    <dgm:cxn modelId="{3DBC0142-8A1C-4D64-9CE6-A645DB177B6D}" type="presParOf" srcId="{760A5ECD-1899-427C-AB02-1FCC2CC7555B}" destId="{A40E813F-97EE-4AF2-BDB8-12798B3C3208}" srcOrd="1" destOrd="0" presId="urn:microsoft.com/office/officeart/2005/8/layout/orgChart1"/>
    <dgm:cxn modelId="{DF05FDFC-A59F-4669-B3BF-D4C8566ED08B}" type="presParOf" srcId="{F1391437-2776-4226-ABA2-2F9261893AE9}" destId="{B24504B2-81D0-4813-B2D8-78F2518AA6B4}" srcOrd="1" destOrd="0" presId="urn:microsoft.com/office/officeart/2005/8/layout/orgChart1"/>
    <dgm:cxn modelId="{92F61F84-085A-4562-BB88-4AC3AC877DEF}" type="presParOf" srcId="{F1391437-2776-4226-ABA2-2F9261893AE9}" destId="{F4D3236D-B947-450C-A245-ADC201F88F1E}" srcOrd="2" destOrd="0" presId="urn:microsoft.com/office/officeart/2005/8/layout/orgChart1"/>
    <dgm:cxn modelId="{D6E00625-F6FD-4D54-9186-B5427D8DB960}" type="presParOf" srcId="{F4D3236D-B947-450C-A245-ADC201F88F1E}" destId="{4F9EC2DB-83F3-405C-9BA7-27E0B1AC9AD2}" srcOrd="0" destOrd="0" presId="urn:microsoft.com/office/officeart/2005/8/layout/orgChart1"/>
    <dgm:cxn modelId="{5BC65453-6F17-45D5-ABAA-5AF495A23E64}" type="presParOf" srcId="{F4D3236D-B947-450C-A245-ADC201F88F1E}" destId="{03343256-3018-40F1-B678-C7E8F84EC823}" srcOrd="1" destOrd="0" presId="urn:microsoft.com/office/officeart/2005/8/layout/orgChart1"/>
    <dgm:cxn modelId="{16F55880-5C93-48C1-BB6C-7AC5826A6422}" type="presParOf" srcId="{03343256-3018-40F1-B678-C7E8F84EC823}" destId="{A0F4099A-42F7-4671-B234-45B98AD74FAB}" srcOrd="0" destOrd="0" presId="urn:microsoft.com/office/officeart/2005/8/layout/orgChart1"/>
    <dgm:cxn modelId="{A97A2CD0-E2DA-42DB-A719-C2E18E685D21}" type="presParOf" srcId="{A0F4099A-42F7-4671-B234-45B98AD74FAB}" destId="{715F1B57-4698-479A-9CE2-8E74461D3368}" srcOrd="0" destOrd="0" presId="urn:microsoft.com/office/officeart/2005/8/layout/orgChart1"/>
    <dgm:cxn modelId="{25E00A4E-ADE9-4739-BDF1-71F68DA4C265}" type="presParOf" srcId="{A0F4099A-42F7-4671-B234-45B98AD74FAB}" destId="{1B2BB850-65FE-4369-809A-2A0148C50F36}" srcOrd="1" destOrd="0" presId="urn:microsoft.com/office/officeart/2005/8/layout/orgChart1"/>
    <dgm:cxn modelId="{06E0882B-6F10-4D47-8034-E9F6DD1D3648}" type="presParOf" srcId="{03343256-3018-40F1-B678-C7E8F84EC823}" destId="{6C3FF910-EF09-4D69-A3E7-8A62F3372BBF}" srcOrd="1" destOrd="0" presId="urn:microsoft.com/office/officeart/2005/8/layout/orgChart1"/>
    <dgm:cxn modelId="{EA724C6D-E77F-4649-AC3C-5A9032A55678}" type="presParOf" srcId="{03343256-3018-40F1-B678-C7E8F84EC823}" destId="{2C417751-163C-43CF-B3E0-86644A726C3D}" srcOrd="2" destOrd="0" presId="urn:microsoft.com/office/officeart/2005/8/layout/orgChart1"/>
    <dgm:cxn modelId="{42E95C29-2D31-47B6-BF3F-7A112F989FF4}" type="presParOf" srcId="{F4D3236D-B947-450C-A245-ADC201F88F1E}" destId="{77A80E12-5F6D-4E2C-96BD-418A5123B3CC}" srcOrd="2" destOrd="0" presId="urn:microsoft.com/office/officeart/2005/8/layout/orgChart1"/>
    <dgm:cxn modelId="{2E24BFEA-8891-428A-BB3D-1A6FD25EB618}" type="presParOf" srcId="{F4D3236D-B947-450C-A245-ADC201F88F1E}" destId="{C018A0D4-6146-4E4F-BC00-EDAC00DDAEF3}" srcOrd="3" destOrd="0" presId="urn:microsoft.com/office/officeart/2005/8/layout/orgChart1"/>
    <dgm:cxn modelId="{7CDC1704-173D-46D3-A97F-488D3FD9D7DC}" type="presParOf" srcId="{C018A0D4-6146-4E4F-BC00-EDAC00DDAEF3}" destId="{B01458A7-8FA8-4112-BA0B-C0443DAB7102}" srcOrd="0" destOrd="0" presId="urn:microsoft.com/office/officeart/2005/8/layout/orgChart1"/>
    <dgm:cxn modelId="{0BF7A4EC-0958-433E-BBC3-348A98311806}" type="presParOf" srcId="{B01458A7-8FA8-4112-BA0B-C0443DAB7102}" destId="{1875B2EF-5C23-46E8-B54A-5E8AC4B6E638}" srcOrd="0" destOrd="0" presId="urn:microsoft.com/office/officeart/2005/8/layout/orgChart1"/>
    <dgm:cxn modelId="{28EE0094-DA7B-4FC7-B42F-26259631C2A7}" type="presParOf" srcId="{B01458A7-8FA8-4112-BA0B-C0443DAB7102}" destId="{3C734B8D-093E-45F6-95D2-21AA2CEB0829}" srcOrd="1" destOrd="0" presId="urn:microsoft.com/office/officeart/2005/8/layout/orgChart1"/>
    <dgm:cxn modelId="{2223E40A-31D6-49ED-8B07-882DC01636CC}" type="presParOf" srcId="{C018A0D4-6146-4E4F-BC00-EDAC00DDAEF3}" destId="{EBDED868-7D04-4075-84E5-B593FC7F3C5D}" srcOrd="1" destOrd="0" presId="urn:microsoft.com/office/officeart/2005/8/layout/orgChart1"/>
    <dgm:cxn modelId="{BECCC0F2-4843-4AEC-B90F-774F2C735F5D}" type="presParOf" srcId="{C018A0D4-6146-4E4F-BC00-EDAC00DDAEF3}" destId="{195323EF-7E2E-4BAB-85C4-858EA9641840}" srcOrd="2" destOrd="0" presId="urn:microsoft.com/office/officeart/2005/8/layout/orgChart1"/>
    <dgm:cxn modelId="{BDE7FF39-8B04-44C2-83CC-885526A58089}" type="presParOf" srcId="{F4D3236D-B947-450C-A245-ADC201F88F1E}" destId="{90FD07C3-BA0C-4542-961E-3F9B36FB9F44}" srcOrd="4" destOrd="0" presId="urn:microsoft.com/office/officeart/2005/8/layout/orgChart1"/>
    <dgm:cxn modelId="{23F4F276-1711-4487-9983-20D73277BC0D}" type="presParOf" srcId="{F4D3236D-B947-450C-A245-ADC201F88F1E}" destId="{04CFC6FC-AD80-4DA8-A79E-6C68424C2E3A}" srcOrd="5" destOrd="0" presId="urn:microsoft.com/office/officeart/2005/8/layout/orgChart1"/>
    <dgm:cxn modelId="{662D30FD-BDAD-4607-8944-E5599E939165}" type="presParOf" srcId="{04CFC6FC-AD80-4DA8-A79E-6C68424C2E3A}" destId="{0E90AA14-681E-40AB-8E3C-3C57DAADDC5C}" srcOrd="0" destOrd="0" presId="urn:microsoft.com/office/officeart/2005/8/layout/orgChart1"/>
    <dgm:cxn modelId="{487EE66B-E63E-4D37-B907-388A3C78E377}" type="presParOf" srcId="{0E90AA14-681E-40AB-8E3C-3C57DAADDC5C}" destId="{099B9499-360F-41FA-914B-7F58E8E4B59E}" srcOrd="0" destOrd="0" presId="urn:microsoft.com/office/officeart/2005/8/layout/orgChart1"/>
    <dgm:cxn modelId="{12E195FF-B0A2-4895-81A7-60AF87E202B4}" type="presParOf" srcId="{0E90AA14-681E-40AB-8E3C-3C57DAADDC5C}" destId="{7545A786-8088-47CB-B0E9-C7BBA1C0990B}" srcOrd="1" destOrd="0" presId="urn:microsoft.com/office/officeart/2005/8/layout/orgChart1"/>
    <dgm:cxn modelId="{D02939D3-40AA-4DFC-97DD-1652510B202E}" type="presParOf" srcId="{04CFC6FC-AD80-4DA8-A79E-6C68424C2E3A}" destId="{1689B108-1A12-4D21-949A-0C9944DDADA6}" srcOrd="1" destOrd="0" presId="urn:microsoft.com/office/officeart/2005/8/layout/orgChart1"/>
    <dgm:cxn modelId="{93FCE519-8622-400C-AB3B-50C2500C676F}" type="presParOf" srcId="{04CFC6FC-AD80-4DA8-A79E-6C68424C2E3A}" destId="{A97408EC-D0C4-46F5-9EDB-81239F564648}" srcOrd="2" destOrd="0" presId="urn:microsoft.com/office/officeart/2005/8/layout/orgChart1"/>
    <dgm:cxn modelId="{E1B27F88-6C11-41F4-B39F-52FE2B562A68}" type="presParOf" srcId="{F4D3236D-B947-450C-A245-ADC201F88F1E}" destId="{D2DF3CE8-1F74-4F59-80A8-C50D1D10B480}" srcOrd="6" destOrd="0" presId="urn:microsoft.com/office/officeart/2005/8/layout/orgChart1"/>
    <dgm:cxn modelId="{E19D2B20-5A57-480A-B4AF-976ACD8244EF}" type="presParOf" srcId="{F4D3236D-B947-450C-A245-ADC201F88F1E}" destId="{89A3EC69-8EAF-45BC-AB1D-CD45505E0896}" srcOrd="7" destOrd="0" presId="urn:microsoft.com/office/officeart/2005/8/layout/orgChart1"/>
    <dgm:cxn modelId="{0EFADDE3-5839-4580-BCE8-EAFC65B25E7B}" type="presParOf" srcId="{89A3EC69-8EAF-45BC-AB1D-CD45505E0896}" destId="{8652756B-529F-4636-BC41-A81607EF1CA9}" srcOrd="0" destOrd="0" presId="urn:microsoft.com/office/officeart/2005/8/layout/orgChart1"/>
    <dgm:cxn modelId="{86119F2F-6EC4-4D70-8274-96362F319149}" type="presParOf" srcId="{8652756B-529F-4636-BC41-A81607EF1CA9}" destId="{4F96AFD7-2CB7-4044-B567-5FC16B8E456A}" srcOrd="0" destOrd="0" presId="urn:microsoft.com/office/officeart/2005/8/layout/orgChart1"/>
    <dgm:cxn modelId="{A6F40E2D-39B4-4B08-A6FD-F950C2A8D8D5}" type="presParOf" srcId="{8652756B-529F-4636-BC41-A81607EF1CA9}" destId="{67F04C92-AC17-41FB-8D13-4397B9995CF6}" srcOrd="1" destOrd="0" presId="urn:microsoft.com/office/officeart/2005/8/layout/orgChart1"/>
    <dgm:cxn modelId="{88EBD007-B2CE-4E96-9867-A43615EBD020}" type="presParOf" srcId="{89A3EC69-8EAF-45BC-AB1D-CD45505E0896}" destId="{2B78D63B-F7A2-46BA-B46F-5A4B2EF4A35E}" srcOrd="1" destOrd="0" presId="urn:microsoft.com/office/officeart/2005/8/layout/orgChart1"/>
    <dgm:cxn modelId="{BBA19B60-2C20-435E-88D9-51CC5AAF2728}" type="presParOf" srcId="{89A3EC69-8EAF-45BC-AB1D-CD45505E0896}" destId="{87ED9672-A0DC-4A3B-8EAD-79ED0DCA80B5}" srcOrd="2" destOrd="0" presId="urn:microsoft.com/office/officeart/2005/8/layout/orgChart1"/>
    <dgm:cxn modelId="{447A82E8-4B4A-4D45-B455-0977BFB4126D}" type="presParOf" srcId="{F4D3236D-B947-450C-A245-ADC201F88F1E}" destId="{06FA4423-703B-4999-9F8A-107DDE1D9215}" srcOrd="8" destOrd="0" presId="urn:microsoft.com/office/officeart/2005/8/layout/orgChart1"/>
    <dgm:cxn modelId="{C2FA2DF5-F1B3-49F5-899D-72FB77DB80A5}" type="presParOf" srcId="{F4D3236D-B947-450C-A245-ADC201F88F1E}" destId="{51ACFE2C-4F9D-4090-BF29-C8BB2E790450}" srcOrd="9" destOrd="0" presId="urn:microsoft.com/office/officeart/2005/8/layout/orgChart1"/>
    <dgm:cxn modelId="{6D244745-8FD1-434E-9C76-3B4EE1A9A24F}" type="presParOf" srcId="{51ACFE2C-4F9D-4090-BF29-C8BB2E790450}" destId="{1799B24D-E1D2-4584-B75E-A93080EA9771}" srcOrd="0" destOrd="0" presId="urn:microsoft.com/office/officeart/2005/8/layout/orgChart1"/>
    <dgm:cxn modelId="{86BE2BE5-40D1-4BCD-AD58-02D42B0CE84A}" type="presParOf" srcId="{1799B24D-E1D2-4584-B75E-A93080EA9771}" destId="{C99EB52D-77FC-4974-8D96-F4B122694D1F}" srcOrd="0" destOrd="0" presId="urn:microsoft.com/office/officeart/2005/8/layout/orgChart1"/>
    <dgm:cxn modelId="{CFDD71B4-88FA-4177-8E4F-040CC7892378}" type="presParOf" srcId="{1799B24D-E1D2-4584-B75E-A93080EA9771}" destId="{D6A07257-4542-4287-BDE5-28534B36A661}" srcOrd="1" destOrd="0" presId="urn:microsoft.com/office/officeart/2005/8/layout/orgChart1"/>
    <dgm:cxn modelId="{73358FF8-57A8-46E2-8F33-F0428C4BDEED}" type="presParOf" srcId="{51ACFE2C-4F9D-4090-BF29-C8BB2E790450}" destId="{F885E74C-E79C-442D-BBAB-5159629EBC1C}" srcOrd="1" destOrd="0" presId="urn:microsoft.com/office/officeart/2005/8/layout/orgChart1"/>
    <dgm:cxn modelId="{ABDDA354-3E4C-4301-BF15-9498292100A8}" type="presParOf" srcId="{51ACFE2C-4F9D-4090-BF29-C8BB2E790450}" destId="{0B7E1356-F7A5-44E2-9ECE-17F5BC39D6E5}" srcOrd="2" destOrd="0" presId="urn:microsoft.com/office/officeart/2005/8/layout/orgChart1"/>
    <dgm:cxn modelId="{9737F871-B45B-4082-823A-7922332C8DC3}" type="presParOf" srcId="{F4D3236D-B947-450C-A245-ADC201F88F1E}" destId="{75CD71CF-FB79-47D8-B0DF-4B3FC33C7997}" srcOrd="10" destOrd="0" presId="urn:microsoft.com/office/officeart/2005/8/layout/orgChart1"/>
    <dgm:cxn modelId="{727401C3-DC9D-42D6-9B7D-00C6CA13D272}" type="presParOf" srcId="{F4D3236D-B947-450C-A245-ADC201F88F1E}" destId="{68E61B19-241C-41EE-A22D-AAB4825F0CA0}" srcOrd="11" destOrd="0" presId="urn:microsoft.com/office/officeart/2005/8/layout/orgChart1"/>
    <dgm:cxn modelId="{FAF493DB-792D-4DBF-8572-B537FB32548A}" type="presParOf" srcId="{68E61B19-241C-41EE-A22D-AAB4825F0CA0}" destId="{EDFEC8DC-A6A1-47A4-950D-76EB1A2762EC}" srcOrd="0" destOrd="0" presId="urn:microsoft.com/office/officeart/2005/8/layout/orgChart1"/>
    <dgm:cxn modelId="{5B023C7D-DF8D-4D3C-A204-84553D04E9D3}" type="presParOf" srcId="{EDFEC8DC-A6A1-47A4-950D-76EB1A2762EC}" destId="{5CBB98AB-722E-4FC6-BFF0-AD395EB71448}" srcOrd="0" destOrd="0" presId="urn:microsoft.com/office/officeart/2005/8/layout/orgChart1"/>
    <dgm:cxn modelId="{BC622C53-2690-4C56-B9FC-8C2934C4A435}" type="presParOf" srcId="{EDFEC8DC-A6A1-47A4-950D-76EB1A2762EC}" destId="{A9E8C6BE-0163-4445-8C23-5C29E5CA5339}" srcOrd="1" destOrd="0" presId="urn:microsoft.com/office/officeart/2005/8/layout/orgChart1"/>
    <dgm:cxn modelId="{BE1C3ED9-2FDB-4C90-A529-0685C5ADF0CA}" type="presParOf" srcId="{68E61B19-241C-41EE-A22D-AAB4825F0CA0}" destId="{420DA626-0B77-45E4-B70D-506B1AE78F07}" srcOrd="1" destOrd="0" presId="urn:microsoft.com/office/officeart/2005/8/layout/orgChart1"/>
    <dgm:cxn modelId="{F5BBC0D6-DCC3-4884-AEB2-43518232D86B}" type="presParOf" srcId="{68E61B19-241C-41EE-A22D-AAB4825F0CA0}" destId="{5593A42D-23AC-4623-BCCC-9F0F8A783166}" srcOrd="2" destOrd="0" presId="urn:microsoft.com/office/officeart/2005/8/layout/orgChart1"/>
    <dgm:cxn modelId="{F49A0033-4EB7-4558-AEAE-91AE6BB43BF2}" type="presParOf" srcId="{F4D3236D-B947-450C-A245-ADC201F88F1E}" destId="{F883BA47-B91C-4C42-87A0-B8E9EB92ACE4}" srcOrd="12" destOrd="0" presId="urn:microsoft.com/office/officeart/2005/8/layout/orgChart1"/>
    <dgm:cxn modelId="{EA0389AA-B040-4888-A4DB-F0E6F55FC65F}" type="presParOf" srcId="{F4D3236D-B947-450C-A245-ADC201F88F1E}" destId="{60178A7B-33C0-48FD-8F83-9343253850E9}" srcOrd="13" destOrd="0" presId="urn:microsoft.com/office/officeart/2005/8/layout/orgChart1"/>
    <dgm:cxn modelId="{B76CEA56-EA17-43B7-8592-8B9B78B27271}" type="presParOf" srcId="{60178A7B-33C0-48FD-8F83-9343253850E9}" destId="{7763825D-D2C2-41B4-BF52-33C4D7523BE5}" srcOrd="0" destOrd="0" presId="urn:microsoft.com/office/officeart/2005/8/layout/orgChart1"/>
    <dgm:cxn modelId="{105EE4DA-65E1-44DA-8557-71E62A382311}" type="presParOf" srcId="{7763825D-D2C2-41B4-BF52-33C4D7523BE5}" destId="{B140BDBF-C598-4529-9C9E-33041EC340C5}" srcOrd="0" destOrd="0" presId="urn:microsoft.com/office/officeart/2005/8/layout/orgChart1"/>
    <dgm:cxn modelId="{03ECAC9A-0B7F-44E5-B29C-2965D999223D}" type="presParOf" srcId="{7763825D-D2C2-41B4-BF52-33C4D7523BE5}" destId="{D816504D-E4B5-4801-90C0-1E214FEEBAC4}" srcOrd="1" destOrd="0" presId="urn:microsoft.com/office/officeart/2005/8/layout/orgChart1"/>
    <dgm:cxn modelId="{7FC2B7E7-6196-48A0-A715-641CD4D89819}" type="presParOf" srcId="{60178A7B-33C0-48FD-8F83-9343253850E9}" destId="{27D16BA2-D38C-472F-811B-10033AB84FEB}" srcOrd="1" destOrd="0" presId="urn:microsoft.com/office/officeart/2005/8/layout/orgChart1"/>
    <dgm:cxn modelId="{9A92B425-DD90-4D7B-8063-C36F22511E54}" type="presParOf" srcId="{60178A7B-33C0-48FD-8F83-9343253850E9}" destId="{6402CADC-79F7-4D0E-BE9C-0E0E12914043}" srcOrd="2" destOrd="0" presId="urn:microsoft.com/office/officeart/2005/8/layout/orgChart1"/>
    <dgm:cxn modelId="{D64B3544-9A75-476E-9F86-8564DB39A1A7}" type="presParOf" srcId="{F4D3236D-B947-450C-A245-ADC201F88F1E}" destId="{4DE6274E-E18B-4E1A-9B20-B0162F77CE06}" srcOrd="14" destOrd="0" presId="urn:microsoft.com/office/officeart/2005/8/layout/orgChart1"/>
    <dgm:cxn modelId="{80B96AE0-5D0D-4791-ADC2-D2288B02657A}" type="presParOf" srcId="{F4D3236D-B947-450C-A245-ADC201F88F1E}" destId="{85FB371D-E4FC-4A73-9DA4-19F9FAB8B9E3}" srcOrd="15" destOrd="0" presId="urn:microsoft.com/office/officeart/2005/8/layout/orgChart1"/>
    <dgm:cxn modelId="{122A1609-94C2-45CB-9BA9-251E9CE07258}" type="presParOf" srcId="{85FB371D-E4FC-4A73-9DA4-19F9FAB8B9E3}" destId="{DF1C2208-F072-4D20-BA38-D3281CBBEC5F}" srcOrd="0" destOrd="0" presId="urn:microsoft.com/office/officeart/2005/8/layout/orgChart1"/>
    <dgm:cxn modelId="{F3781941-7737-4D81-82A1-9B49DBC390C4}" type="presParOf" srcId="{DF1C2208-F072-4D20-BA38-D3281CBBEC5F}" destId="{C9E23774-D9A7-4E46-BBD0-AE0F7C7C5B04}" srcOrd="0" destOrd="0" presId="urn:microsoft.com/office/officeart/2005/8/layout/orgChart1"/>
    <dgm:cxn modelId="{8A1CB086-6A72-4354-9552-9BEED3AC7DF4}" type="presParOf" srcId="{DF1C2208-F072-4D20-BA38-D3281CBBEC5F}" destId="{5808398F-5DBC-49DD-BBD4-905DE47E890C}" srcOrd="1" destOrd="0" presId="urn:microsoft.com/office/officeart/2005/8/layout/orgChart1"/>
    <dgm:cxn modelId="{183DD8B4-CB64-4297-9184-9882D5B6601B}" type="presParOf" srcId="{85FB371D-E4FC-4A73-9DA4-19F9FAB8B9E3}" destId="{AD597EBC-6FB9-48A3-B29B-5A33C8BEB446}" srcOrd="1" destOrd="0" presId="urn:microsoft.com/office/officeart/2005/8/layout/orgChart1"/>
    <dgm:cxn modelId="{C9E25C95-6E37-4BC4-9FAC-22D8B3F95AB5}" type="presParOf" srcId="{85FB371D-E4FC-4A73-9DA4-19F9FAB8B9E3}" destId="{86BD6931-6699-4742-9131-ED5D12A4F4E3}" srcOrd="2" destOrd="0" presId="urn:microsoft.com/office/officeart/2005/8/layout/orgChart1"/>
    <dgm:cxn modelId="{E9F0DFE2-B5B4-4003-AF71-3C32C440F425}" type="presParOf" srcId="{F4D3236D-B947-450C-A245-ADC201F88F1E}" destId="{E2983D6D-AD92-47FD-B2E1-E0530145D0FD}" srcOrd="16" destOrd="0" presId="urn:microsoft.com/office/officeart/2005/8/layout/orgChart1"/>
    <dgm:cxn modelId="{C23EFC36-E81E-4E89-A377-3F8F1E999E84}" type="presParOf" srcId="{F4D3236D-B947-450C-A245-ADC201F88F1E}" destId="{F8F365A1-5B06-4A20-953E-640FA2331A40}" srcOrd="17" destOrd="0" presId="urn:microsoft.com/office/officeart/2005/8/layout/orgChart1"/>
    <dgm:cxn modelId="{4A4E44AA-CFDE-4F3F-B7A2-17DCB6308429}" type="presParOf" srcId="{F8F365A1-5B06-4A20-953E-640FA2331A40}" destId="{C133CF30-81B3-4887-B77B-158D23D79713}" srcOrd="0" destOrd="0" presId="urn:microsoft.com/office/officeart/2005/8/layout/orgChart1"/>
    <dgm:cxn modelId="{A418E1FF-A1B9-497B-97A8-6DF10980B132}" type="presParOf" srcId="{C133CF30-81B3-4887-B77B-158D23D79713}" destId="{DA1CEB43-F861-42A9-979A-56B06F28FB68}" srcOrd="0" destOrd="0" presId="urn:microsoft.com/office/officeart/2005/8/layout/orgChart1"/>
    <dgm:cxn modelId="{CD4D4414-382F-4FF9-9363-E301EB55E39E}" type="presParOf" srcId="{C133CF30-81B3-4887-B77B-158D23D79713}" destId="{7B5AF926-2458-48BB-AA66-C13974584795}" srcOrd="1" destOrd="0" presId="urn:microsoft.com/office/officeart/2005/8/layout/orgChart1"/>
    <dgm:cxn modelId="{437F507B-065A-4FB7-B455-15FA48CB4032}" type="presParOf" srcId="{F8F365A1-5B06-4A20-953E-640FA2331A40}" destId="{8A32017C-11E0-400B-A1E8-7B4649B74693}" srcOrd="1" destOrd="0" presId="urn:microsoft.com/office/officeart/2005/8/layout/orgChart1"/>
    <dgm:cxn modelId="{7D1B44F0-E429-42FB-8941-C09A260C097D}" type="presParOf" srcId="{F8F365A1-5B06-4A20-953E-640FA2331A40}" destId="{96BD2916-E475-4450-9032-8E4445649C23}" srcOrd="2" destOrd="0" presId="urn:microsoft.com/office/officeart/2005/8/layout/orgChart1"/>
    <dgm:cxn modelId="{A353D31E-60F4-43DF-AB97-7772536C668F}" type="presParOf" srcId="{F4D3236D-B947-450C-A245-ADC201F88F1E}" destId="{65E16177-C5F4-44A1-921B-031C0D7B1F8B}" srcOrd="18" destOrd="0" presId="urn:microsoft.com/office/officeart/2005/8/layout/orgChart1"/>
    <dgm:cxn modelId="{A5D0D9C3-71B5-4610-9DAC-2AC78BB249F4}" type="presParOf" srcId="{F4D3236D-B947-450C-A245-ADC201F88F1E}" destId="{530E5503-9023-44BD-B32B-C0F5E043C23D}" srcOrd="19" destOrd="0" presId="urn:microsoft.com/office/officeart/2005/8/layout/orgChart1"/>
    <dgm:cxn modelId="{2B16D9ED-A262-4893-8A6B-8CD02ED01527}" type="presParOf" srcId="{530E5503-9023-44BD-B32B-C0F5E043C23D}" destId="{7A477AF3-316A-471B-9DE7-C3F04455ADE2}" srcOrd="0" destOrd="0" presId="urn:microsoft.com/office/officeart/2005/8/layout/orgChart1"/>
    <dgm:cxn modelId="{2C1FA91E-6F48-4969-845F-4FE9F02C017F}" type="presParOf" srcId="{7A477AF3-316A-471B-9DE7-C3F04455ADE2}" destId="{618CB133-4F10-4C31-9949-8B945111EB7E}" srcOrd="0" destOrd="0" presId="urn:microsoft.com/office/officeart/2005/8/layout/orgChart1"/>
    <dgm:cxn modelId="{02E01913-3300-40D6-9548-716A1C1D9BCB}" type="presParOf" srcId="{7A477AF3-316A-471B-9DE7-C3F04455ADE2}" destId="{240C2900-C279-4C1D-8A32-176F347E3BCD}" srcOrd="1" destOrd="0" presId="urn:microsoft.com/office/officeart/2005/8/layout/orgChart1"/>
    <dgm:cxn modelId="{09B9FAE8-8C0A-4F86-9D97-1CF60F346FFA}" type="presParOf" srcId="{530E5503-9023-44BD-B32B-C0F5E043C23D}" destId="{7387ED3A-9097-4836-BC77-86CA414D51D5}" srcOrd="1" destOrd="0" presId="urn:microsoft.com/office/officeart/2005/8/layout/orgChart1"/>
    <dgm:cxn modelId="{170C5120-64F8-4368-8819-AFE47900CFEA}" type="presParOf" srcId="{530E5503-9023-44BD-B32B-C0F5E043C23D}" destId="{75A1DFCE-C280-45B1-A7B2-F052DA05A964}" srcOrd="2" destOrd="0" presId="urn:microsoft.com/office/officeart/2005/8/layout/orgChart1"/>
    <dgm:cxn modelId="{F9CC1E42-F813-4337-8752-4C0310BEC870}" type="presParOf" srcId="{39B02333-5493-498E-A0A1-26D0ACF98E87}" destId="{3A918D59-D2E2-4F7E-A9F8-DF89175D2270}" srcOrd="6" destOrd="0" presId="urn:microsoft.com/office/officeart/2005/8/layout/orgChart1"/>
    <dgm:cxn modelId="{FEBD4905-F86E-4E16-899B-8EF2C4F13681}" type="presParOf" srcId="{39B02333-5493-498E-A0A1-26D0ACF98E87}" destId="{41C0F60F-0988-44CF-93CF-B9B3633015BF}" srcOrd="7" destOrd="0" presId="urn:microsoft.com/office/officeart/2005/8/layout/orgChart1"/>
    <dgm:cxn modelId="{2D03AEE3-EBA5-46C4-88A5-EDBB18AF2C32}" type="presParOf" srcId="{41C0F60F-0988-44CF-93CF-B9B3633015BF}" destId="{2E1264FA-D43E-4787-A7A2-ED726F000309}" srcOrd="0" destOrd="0" presId="urn:microsoft.com/office/officeart/2005/8/layout/orgChart1"/>
    <dgm:cxn modelId="{3B52F3BC-6BD5-487A-A6C9-91ECCEDC7B1C}" type="presParOf" srcId="{2E1264FA-D43E-4787-A7A2-ED726F000309}" destId="{7243802A-12F9-40A9-A3B7-78EF238699D5}" srcOrd="0" destOrd="0" presId="urn:microsoft.com/office/officeart/2005/8/layout/orgChart1"/>
    <dgm:cxn modelId="{502F3C7D-8617-4F14-BC77-1180E37164E1}" type="presParOf" srcId="{2E1264FA-D43E-4787-A7A2-ED726F000309}" destId="{4F2EA0A1-01CC-4B70-94C8-7EB2C6F7761F}" srcOrd="1" destOrd="0" presId="urn:microsoft.com/office/officeart/2005/8/layout/orgChart1"/>
    <dgm:cxn modelId="{1ED0F75C-0478-41E9-8C15-0BE976F47EB4}" type="presParOf" srcId="{41C0F60F-0988-44CF-93CF-B9B3633015BF}" destId="{4687F253-9D60-4D76-BBD5-D6C754397833}" srcOrd="1" destOrd="0" presId="urn:microsoft.com/office/officeart/2005/8/layout/orgChart1"/>
    <dgm:cxn modelId="{DB9C8BED-4BD8-4873-8AD5-29A6E2BD2459}" type="presParOf" srcId="{41C0F60F-0988-44CF-93CF-B9B3633015BF}" destId="{4F18C9CC-2161-4453-93CB-89E38C158A8C}" srcOrd="2" destOrd="0" presId="urn:microsoft.com/office/officeart/2005/8/layout/orgChart1"/>
    <dgm:cxn modelId="{723614B0-8B5E-4C29-B5DA-76BE3FAB3E2D}" type="presParOf" srcId="{4F18C9CC-2161-4453-93CB-89E38C158A8C}" destId="{7AC2A83C-EE52-467D-B121-8995A0FEECFF}" srcOrd="0" destOrd="0" presId="urn:microsoft.com/office/officeart/2005/8/layout/orgChart1"/>
    <dgm:cxn modelId="{756E46F8-2ABE-4A53-82FA-379B850D8689}" type="presParOf" srcId="{4F18C9CC-2161-4453-93CB-89E38C158A8C}" destId="{3E2B71BD-837E-485F-9956-35DF7439D288}" srcOrd="1" destOrd="0" presId="urn:microsoft.com/office/officeart/2005/8/layout/orgChart1"/>
    <dgm:cxn modelId="{F2568F26-C960-4CE6-BD8A-2FA9CBCF3BDE}" type="presParOf" srcId="{3E2B71BD-837E-485F-9956-35DF7439D288}" destId="{089FF0B9-AE08-4B0C-9B31-DA71CAE7F802}" srcOrd="0" destOrd="0" presId="urn:microsoft.com/office/officeart/2005/8/layout/orgChart1"/>
    <dgm:cxn modelId="{97B0F32F-E819-4A90-A266-5214C4966418}" type="presParOf" srcId="{089FF0B9-AE08-4B0C-9B31-DA71CAE7F802}" destId="{272CB2A9-250E-490F-9C82-C6D625439F2E}" srcOrd="0" destOrd="0" presId="urn:microsoft.com/office/officeart/2005/8/layout/orgChart1"/>
    <dgm:cxn modelId="{94EEECC9-936A-4AF4-8B78-91F882BB2998}" type="presParOf" srcId="{089FF0B9-AE08-4B0C-9B31-DA71CAE7F802}" destId="{31FF2C07-2681-4751-8406-A8523CF9AD2E}" srcOrd="1" destOrd="0" presId="urn:microsoft.com/office/officeart/2005/8/layout/orgChart1"/>
    <dgm:cxn modelId="{D956BE31-7C44-47B9-9A69-D0AE26BF8D55}" type="presParOf" srcId="{3E2B71BD-837E-485F-9956-35DF7439D288}" destId="{A7D71C42-D8C4-4AD5-9D8D-A35C78D7306C}" srcOrd="1" destOrd="0" presId="urn:microsoft.com/office/officeart/2005/8/layout/orgChart1"/>
    <dgm:cxn modelId="{EFFA870C-6B2A-4E82-8F83-8300038BD5F7}" type="presParOf" srcId="{3E2B71BD-837E-485F-9956-35DF7439D288}" destId="{23F67B7A-BBC6-4E16-8BDA-6E91550CBA91}" srcOrd="2" destOrd="0" presId="urn:microsoft.com/office/officeart/2005/8/layout/orgChart1"/>
    <dgm:cxn modelId="{B0FE1E32-0F6A-4402-BE06-2CB369306F35}" type="presParOf" srcId="{4F18C9CC-2161-4453-93CB-89E38C158A8C}" destId="{708F013A-7E99-472B-8472-280E8CDF580D}" srcOrd="2" destOrd="0" presId="urn:microsoft.com/office/officeart/2005/8/layout/orgChart1"/>
    <dgm:cxn modelId="{34773067-47A0-4737-B18E-5577F6D5764C}" type="presParOf" srcId="{4F18C9CC-2161-4453-93CB-89E38C158A8C}" destId="{C7C9B5DF-64BA-4190-94CD-DA86093198C3}" srcOrd="3" destOrd="0" presId="urn:microsoft.com/office/officeart/2005/8/layout/orgChart1"/>
    <dgm:cxn modelId="{5282E567-DCCB-410C-8B2D-B2E0C63BCF02}" type="presParOf" srcId="{C7C9B5DF-64BA-4190-94CD-DA86093198C3}" destId="{8936C111-2243-4F78-A403-2CA30361FBA0}" srcOrd="0" destOrd="0" presId="urn:microsoft.com/office/officeart/2005/8/layout/orgChart1"/>
    <dgm:cxn modelId="{24DEC843-4ECB-43AC-AD9C-E9509F2E6EC1}" type="presParOf" srcId="{8936C111-2243-4F78-A403-2CA30361FBA0}" destId="{41847F8E-7F19-4CDB-AEB2-3D2D25D2C1A2}" srcOrd="0" destOrd="0" presId="urn:microsoft.com/office/officeart/2005/8/layout/orgChart1"/>
    <dgm:cxn modelId="{063A8F6F-9413-431A-92EC-E60616DA8D0E}" type="presParOf" srcId="{8936C111-2243-4F78-A403-2CA30361FBA0}" destId="{9B3261D5-689E-44DF-BA3F-42B4A935CE22}" srcOrd="1" destOrd="0" presId="urn:microsoft.com/office/officeart/2005/8/layout/orgChart1"/>
    <dgm:cxn modelId="{044DC7AE-146A-4B28-8121-8A755C952213}" type="presParOf" srcId="{C7C9B5DF-64BA-4190-94CD-DA86093198C3}" destId="{AB838A17-8E6C-4E39-BC5B-D7FE0EB4FBF4}" srcOrd="1" destOrd="0" presId="urn:microsoft.com/office/officeart/2005/8/layout/orgChart1"/>
    <dgm:cxn modelId="{49AB1E6A-22C7-4A35-ACCC-C3603E33B198}" type="presParOf" srcId="{C7C9B5DF-64BA-4190-94CD-DA86093198C3}" destId="{D8A2DBBE-2A7A-42E7-A559-A50F49802EFC}" srcOrd="2" destOrd="0" presId="urn:microsoft.com/office/officeart/2005/8/layout/orgChart1"/>
    <dgm:cxn modelId="{D5B3F223-AF80-4E04-9608-EC5880394F17}" type="presParOf" srcId="{4F18C9CC-2161-4453-93CB-89E38C158A8C}" destId="{A4377431-9D8A-4BF6-9D8A-2E4212267FFB}" srcOrd="4" destOrd="0" presId="urn:microsoft.com/office/officeart/2005/8/layout/orgChart1"/>
    <dgm:cxn modelId="{366D136F-2F6B-4CCD-9B15-B12E8F300BF7}" type="presParOf" srcId="{4F18C9CC-2161-4453-93CB-89E38C158A8C}" destId="{60B7C538-EC6A-40FA-BA56-D694EB9B0D0D}" srcOrd="5" destOrd="0" presId="urn:microsoft.com/office/officeart/2005/8/layout/orgChart1"/>
    <dgm:cxn modelId="{7EE34F2E-8B6A-401E-931A-4654096D2506}" type="presParOf" srcId="{60B7C538-EC6A-40FA-BA56-D694EB9B0D0D}" destId="{61B5AE37-AB57-4849-801C-C2104A750299}" srcOrd="0" destOrd="0" presId="urn:microsoft.com/office/officeart/2005/8/layout/orgChart1"/>
    <dgm:cxn modelId="{B3C5F4D4-973C-4D09-B749-7825A59DEAB8}" type="presParOf" srcId="{61B5AE37-AB57-4849-801C-C2104A750299}" destId="{3D349B20-DCF1-487C-9408-8449AA3383E1}" srcOrd="0" destOrd="0" presId="urn:microsoft.com/office/officeart/2005/8/layout/orgChart1"/>
    <dgm:cxn modelId="{637EE55C-1CDB-4289-9FF7-85AF9E3E5E4D}" type="presParOf" srcId="{61B5AE37-AB57-4849-801C-C2104A750299}" destId="{56B4BB79-D6DD-4E9A-98F7-D0308F2EDD89}" srcOrd="1" destOrd="0" presId="urn:microsoft.com/office/officeart/2005/8/layout/orgChart1"/>
    <dgm:cxn modelId="{F6A90F3C-1212-4D20-8C5E-334EF97052E2}" type="presParOf" srcId="{60B7C538-EC6A-40FA-BA56-D694EB9B0D0D}" destId="{F07924B8-FC91-4C8C-852C-1465DE9EA923}" srcOrd="1" destOrd="0" presId="urn:microsoft.com/office/officeart/2005/8/layout/orgChart1"/>
    <dgm:cxn modelId="{5C65DF15-1714-4307-BDB6-48946FBCAB66}" type="presParOf" srcId="{60B7C538-EC6A-40FA-BA56-D694EB9B0D0D}" destId="{4D058507-ABA3-4897-868A-96510A5D4E71}" srcOrd="2" destOrd="0" presId="urn:microsoft.com/office/officeart/2005/8/layout/orgChart1"/>
    <dgm:cxn modelId="{4E71A0E7-1960-4003-A1A7-0BCEF13E0594}" type="presParOf" srcId="{4F18C9CC-2161-4453-93CB-89E38C158A8C}" destId="{5E095D3F-7940-45BC-B628-6AE955A3BED4}" srcOrd="6" destOrd="0" presId="urn:microsoft.com/office/officeart/2005/8/layout/orgChart1"/>
    <dgm:cxn modelId="{2F465976-6D74-4EFC-A2B0-510CFC3F0454}" type="presParOf" srcId="{4F18C9CC-2161-4453-93CB-89E38C158A8C}" destId="{2731AF20-48D8-4121-9DFF-B5F647EC36C6}" srcOrd="7" destOrd="0" presId="urn:microsoft.com/office/officeart/2005/8/layout/orgChart1"/>
    <dgm:cxn modelId="{60398BA6-C424-4889-8A6B-FCFB95BC1AAD}" type="presParOf" srcId="{2731AF20-48D8-4121-9DFF-B5F647EC36C6}" destId="{412A0173-E5C3-4559-9855-B2DC0C328961}" srcOrd="0" destOrd="0" presId="urn:microsoft.com/office/officeart/2005/8/layout/orgChart1"/>
    <dgm:cxn modelId="{A364B588-BCF7-427B-9EB4-D3A87D64030F}" type="presParOf" srcId="{412A0173-E5C3-4559-9855-B2DC0C328961}" destId="{F279EF00-8E3B-47F0-8E34-B952D6C38B33}" srcOrd="0" destOrd="0" presId="urn:microsoft.com/office/officeart/2005/8/layout/orgChart1"/>
    <dgm:cxn modelId="{030EB908-6E1E-4495-BF5A-185C498619D0}" type="presParOf" srcId="{412A0173-E5C3-4559-9855-B2DC0C328961}" destId="{BE65690A-B922-4394-8772-46017567BAD0}" srcOrd="1" destOrd="0" presId="urn:microsoft.com/office/officeart/2005/8/layout/orgChart1"/>
    <dgm:cxn modelId="{C8E150AF-28C5-45AD-8C9A-68C7089AF59E}" type="presParOf" srcId="{2731AF20-48D8-4121-9DFF-B5F647EC36C6}" destId="{C0442227-F8F4-4AE8-BEF6-F15BB108C55A}" srcOrd="1" destOrd="0" presId="urn:microsoft.com/office/officeart/2005/8/layout/orgChart1"/>
    <dgm:cxn modelId="{4D48BA0C-1ECF-44B7-BB5A-8FC3731E1D8A}" type="presParOf" srcId="{2731AF20-48D8-4121-9DFF-B5F647EC36C6}" destId="{B7EAF7CC-7C4E-45D1-B4E3-E62D6643CB0B}" srcOrd="2" destOrd="0" presId="urn:microsoft.com/office/officeart/2005/8/layout/orgChart1"/>
    <dgm:cxn modelId="{6337D3FD-5F41-4EE0-84C0-28B7FFED4A1B}" type="presParOf" srcId="{4F18C9CC-2161-4453-93CB-89E38C158A8C}" destId="{D0949163-3682-4B8C-B0F4-7D20C0E711D8}" srcOrd="8" destOrd="0" presId="urn:microsoft.com/office/officeart/2005/8/layout/orgChart1"/>
    <dgm:cxn modelId="{96A3C43E-D64E-46B1-817A-2033AA3913FC}" type="presParOf" srcId="{4F18C9CC-2161-4453-93CB-89E38C158A8C}" destId="{0E5D2602-5D70-47AB-8B11-766D3C690BC7}" srcOrd="9" destOrd="0" presId="urn:microsoft.com/office/officeart/2005/8/layout/orgChart1"/>
    <dgm:cxn modelId="{6F8A7130-47BC-4FA8-9B2F-B34F5652CAE7}" type="presParOf" srcId="{0E5D2602-5D70-47AB-8B11-766D3C690BC7}" destId="{1A6F05F1-A526-4AB2-AF03-3DD5590FFF63}" srcOrd="0" destOrd="0" presId="urn:microsoft.com/office/officeart/2005/8/layout/orgChart1"/>
    <dgm:cxn modelId="{6D818CEB-FDAA-4B1E-B350-71ADB2A115B3}" type="presParOf" srcId="{1A6F05F1-A526-4AB2-AF03-3DD5590FFF63}" destId="{CE7A11AA-AD89-4C96-B6AA-1FF39DAD8BCA}" srcOrd="0" destOrd="0" presId="urn:microsoft.com/office/officeart/2005/8/layout/orgChart1"/>
    <dgm:cxn modelId="{3C9C770F-AA29-40F5-B6CB-7FFFFA665E2A}" type="presParOf" srcId="{1A6F05F1-A526-4AB2-AF03-3DD5590FFF63}" destId="{895CA1C5-7B37-4BF3-9054-EE1480D869AA}" srcOrd="1" destOrd="0" presId="urn:microsoft.com/office/officeart/2005/8/layout/orgChart1"/>
    <dgm:cxn modelId="{6B238E55-8DDF-45CE-BC31-D14A6B4BEBBD}" type="presParOf" srcId="{0E5D2602-5D70-47AB-8B11-766D3C690BC7}" destId="{DAC76027-4AA6-486A-8630-AAECB94B0916}" srcOrd="1" destOrd="0" presId="urn:microsoft.com/office/officeart/2005/8/layout/orgChart1"/>
    <dgm:cxn modelId="{EDFC6594-C664-4857-AD37-DCD04618C84C}" type="presParOf" srcId="{0E5D2602-5D70-47AB-8B11-766D3C690BC7}" destId="{83BBBFE4-E839-454F-B842-6FAD61AD043D}" srcOrd="2" destOrd="0" presId="urn:microsoft.com/office/officeart/2005/8/layout/orgChart1"/>
    <dgm:cxn modelId="{4A6C0A38-0639-4D87-AF8D-E8BE8E2F4EA4}" type="presParOf" srcId="{39B02333-5493-498E-A0A1-26D0ACF98E87}" destId="{6EA57451-7B2E-4F5A-8C8A-095D3594C2B5}" srcOrd="8" destOrd="0" presId="urn:microsoft.com/office/officeart/2005/8/layout/orgChart1"/>
    <dgm:cxn modelId="{4A9921ED-E4EB-4840-9E61-A84F4E05C927}" type="presParOf" srcId="{39B02333-5493-498E-A0A1-26D0ACF98E87}" destId="{C704EEEE-4E85-44FA-93C4-BC129ABD693E}" srcOrd="9" destOrd="0" presId="urn:microsoft.com/office/officeart/2005/8/layout/orgChart1"/>
    <dgm:cxn modelId="{B4800819-9880-43A2-B99E-B5528C0E0D35}" type="presParOf" srcId="{C704EEEE-4E85-44FA-93C4-BC129ABD693E}" destId="{4842FA5D-7450-4AE0-9C7B-C67DA5CA0340}" srcOrd="0" destOrd="0" presId="urn:microsoft.com/office/officeart/2005/8/layout/orgChart1"/>
    <dgm:cxn modelId="{D2507607-73DE-4A45-B313-9B65D77093F1}" type="presParOf" srcId="{4842FA5D-7450-4AE0-9C7B-C67DA5CA0340}" destId="{B1F294F0-7A30-4E4B-A359-91B6BE728168}" srcOrd="0" destOrd="0" presId="urn:microsoft.com/office/officeart/2005/8/layout/orgChart1"/>
    <dgm:cxn modelId="{7A947FFC-0CDD-446F-A016-48277A374A41}" type="presParOf" srcId="{4842FA5D-7450-4AE0-9C7B-C67DA5CA0340}" destId="{110DE64C-BB2F-46AC-864D-A3C21B203928}" srcOrd="1" destOrd="0" presId="urn:microsoft.com/office/officeart/2005/8/layout/orgChart1"/>
    <dgm:cxn modelId="{E1297733-9B53-413B-9D34-6D5D36597613}" type="presParOf" srcId="{C704EEEE-4E85-44FA-93C4-BC129ABD693E}" destId="{954A33CA-0092-4841-81EB-464783B4031A}" srcOrd="1" destOrd="0" presId="urn:microsoft.com/office/officeart/2005/8/layout/orgChart1"/>
    <dgm:cxn modelId="{C4C40B94-E2FA-4570-8498-65E20AB0811F}" type="presParOf" srcId="{C704EEEE-4E85-44FA-93C4-BC129ABD693E}" destId="{5DA1412E-4BE1-4BD6-AEE9-11C41B075D96}" srcOrd="2" destOrd="0" presId="urn:microsoft.com/office/officeart/2005/8/layout/orgChart1"/>
    <dgm:cxn modelId="{3E245A93-CC86-43FF-9E85-7D1948347205}" type="presParOf" srcId="{39B02333-5493-498E-A0A1-26D0ACF98E87}" destId="{E13BF861-201E-498D-AF82-5E08703BC448}" srcOrd="10" destOrd="0" presId="urn:microsoft.com/office/officeart/2005/8/layout/orgChart1"/>
    <dgm:cxn modelId="{01F7EA57-C290-4DA2-B2AD-6D7EB8E61863}" type="presParOf" srcId="{39B02333-5493-498E-A0A1-26D0ACF98E87}" destId="{7E178FCA-4A68-4F99-8855-39E68261DABC}" srcOrd="11" destOrd="0" presId="urn:microsoft.com/office/officeart/2005/8/layout/orgChart1"/>
    <dgm:cxn modelId="{964058D4-A142-42ED-8ACF-2B112AD759E6}" type="presParOf" srcId="{7E178FCA-4A68-4F99-8855-39E68261DABC}" destId="{8F72CC1C-687E-43EF-812E-A4C7B862D3D7}" srcOrd="0" destOrd="0" presId="urn:microsoft.com/office/officeart/2005/8/layout/orgChart1"/>
    <dgm:cxn modelId="{211A9C3D-C829-493B-A2C2-2F66C2E597E5}" type="presParOf" srcId="{8F72CC1C-687E-43EF-812E-A4C7B862D3D7}" destId="{640F25EC-F0A3-4BB0-8117-DD78298E66A2}" srcOrd="0" destOrd="0" presId="urn:microsoft.com/office/officeart/2005/8/layout/orgChart1"/>
    <dgm:cxn modelId="{E44649E9-BE7B-4EFD-B47A-0CF5E0B7565A}" type="presParOf" srcId="{8F72CC1C-687E-43EF-812E-A4C7B862D3D7}" destId="{950C7B7B-315B-4A75-959E-7CF4CE938A16}" srcOrd="1" destOrd="0" presId="urn:microsoft.com/office/officeart/2005/8/layout/orgChart1"/>
    <dgm:cxn modelId="{1587F534-F31B-44E9-A861-E0F694885888}" type="presParOf" srcId="{7E178FCA-4A68-4F99-8855-39E68261DABC}" destId="{C48157F6-B5CF-432C-B01C-59946C2D3BAA}" srcOrd="1" destOrd="0" presId="urn:microsoft.com/office/officeart/2005/8/layout/orgChart1"/>
    <dgm:cxn modelId="{470804CA-7E18-408E-9DA1-14CD36909113}" type="presParOf" srcId="{7E178FCA-4A68-4F99-8855-39E68261DABC}" destId="{148FBCE9-8754-420C-9A44-08CEAE55977E}" srcOrd="2" destOrd="0" presId="urn:microsoft.com/office/officeart/2005/8/layout/orgChart1"/>
    <dgm:cxn modelId="{B2F1C324-8EE2-49D6-A72E-A86FCD705E96}" type="presParOf" srcId="{39B02333-5493-498E-A0A1-26D0ACF98E87}" destId="{C6816B60-CD6B-4429-A4AF-47869F98D0AB}" srcOrd="12" destOrd="0" presId="urn:microsoft.com/office/officeart/2005/8/layout/orgChart1"/>
    <dgm:cxn modelId="{99A829A3-1166-4CE5-A6C0-A226C964B37F}" type="presParOf" srcId="{39B02333-5493-498E-A0A1-26D0ACF98E87}" destId="{6A1AC2F2-215A-4D46-9E6F-50513ACA5BF0}" srcOrd="13" destOrd="0" presId="urn:microsoft.com/office/officeart/2005/8/layout/orgChart1"/>
    <dgm:cxn modelId="{A0AF38A7-81A3-46CF-BD55-9126CC0E0C56}" type="presParOf" srcId="{6A1AC2F2-215A-4D46-9E6F-50513ACA5BF0}" destId="{7AE9DA93-6036-40D1-9749-7DF73631595C}" srcOrd="0" destOrd="0" presId="urn:microsoft.com/office/officeart/2005/8/layout/orgChart1"/>
    <dgm:cxn modelId="{7146E96F-FCBE-4006-83A9-132AFBC3C00C}" type="presParOf" srcId="{7AE9DA93-6036-40D1-9749-7DF73631595C}" destId="{1B55B83F-6329-4B38-90B8-333A7F7E5185}" srcOrd="0" destOrd="0" presId="urn:microsoft.com/office/officeart/2005/8/layout/orgChart1"/>
    <dgm:cxn modelId="{FF030F53-D27E-4819-81A0-5C3CD3961C5D}" type="presParOf" srcId="{7AE9DA93-6036-40D1-9749-7DF73631595C}" destId="{CD8308CA-ADCD-4B3C-B803-EAF300C4814A}" srcOrd="1" destOrd="0" presId="urn:microsoft.com/office/officeart/2005/8/layout/orgChart1"/>
    <dgm:cxn modelId="{1A226905-AD5D-4DD7-82E8-6E1267951860}" type="presParOf" srcId="{6A1AC2F2-215A-4D46-9E6F-50513ACA5BF0}" destId="{B55BFBB8-88D9-497D-BB37-F1DB7B353297}" srcOrd="1" destOrd="0" presId="urn:microsoft.com/office/officeart/2005/8/layout/orgChart1"/>
    <dgm:cxn modelId="{C3A92FA5-3B23-4F47-8710-B9989DC0BC36}" type="presParOf" srcId="{6A1AC2F2-215A-4D46-9E6F-50513ACA5BF0}" destId="{58E8EE82-B06B-4B13-AF08-9194C1A270EF}" srcOrd="2" destOrd="0" presId="urn:microsoft.com/office/officeart/2005/8/layout/orgChart1"/>
    <dgm:cxn modelId="{D59A5316-375C-4A1D-AAE8-5887C48C3B7E}" type="presParOf" srcId="{CED90AE5-E3AC-464B-BED7-0C20944A577F}" destId="{D630937F-134F-4332-B79D-50719C7862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FFAFCA-2154-4923-B0FD-CEE0B0860F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930FFF9A-C925-4FF7-8B86-229B8F6F639A}">
      <dgm:prSet phldrT="[Tekst]" custT="1"/>
      <dgm:spPr/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Selvejende institutioner</a:t>
          </a:r>
        </a:p>
      </dgm:t>
    </dgm:pt>
    <dgm:pt modelId="{5954E531-6196-46F1-B235-5EFD17EA778D}" type="parTrans" cxnId="{680E6120-3213-4831-8CE4-43146FED5E2B}">
      <dgm:prSet/>
      <dgm:spPr/>
      <dgm:t>
        <a:bodyPr/>
        <a:lstStyle/>
        <a:p>
          <a:endParaRPr lang="da-DK"/>
        </a:p>
      </dgm:t>
    </dgm:pt>
    <dgm:pt modelId="{CB7D1121-BDAA-49F9-8290-9B9C41EC8426}" type="sibTrans" cxnId="{680E6120-3213-4831-8CE4-43146FED5E2B}">
      <dgm:prSet/>
      <dgm:spPr/>
      <dgm:t>
        <a:bodyPr/>
        <a:lstStyle/>
        <a:p>
          <a:endParaRPr lang="da-DK"/>
        </a:p>
      </dgm:t>
    </dgm:pt>
    <dgm:pt modelId="{C01ACF07-C580-49A3-92BA-3804B885B980}">
      <dgm:prSet phldrT="[Tekst]" custT="1"/>
      <dgm:spPr>
        <a:solidFill>
          <a:srgbClr val="00B050"/>
        </a:solidFill>
      </dgm:spPr>
      <dgm:t>
        <a:bodyPr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Børnehaven Solstrålen Videbæk </a:t>
          </a:r>
        </a:p>
      </dgm:t>
    </dgm:pt>
    <dgm:pt modelId="{3D2D5934-6C78-4B32-9297-CE06F33C49B4}" type="parTrans" cxnId="{720913B6-BB35-4F5D-8ACC-2DC8ADAAD192}">
      <dgm:prSet/>
      <dgm:spPr/>
      <dgm:t>
        <a:bodyPr/>
        <a:lstStyle/>
        <a:p>
          <a:endParaRPr lang="da-DK"/>
        </a:p>
      </dgm:t>
    </dgm:pt>
    <dgm:pt modelId="{320DC798-79A9-409A-A26E-8B7843274A0A}" type="sibTrans" cxnId="{720913B6-BB35-4F5D-8ACC-2DC8ADAAD192}">
      <dgm:prSet/>
      <dgm:spPr/>
      <dgm:t>
        <a:bodyPr/>
        <a:lstStyle/>
        <a:p>
          <a:endParaRPr lang="da-DK"/>
        </a:p>
      </dgm:t>
    </dgm:pt>
    <dgm:pt modelId="{631288FE-843C-4630-B3D1-2771C1560924}">
      <dgm:prSet phldrT="[Tekst]" custT="1"/>
      <dgm:spPr>
        <a:solidFill>
          <a:srgbClr val="00B050"/>
        </a:solidFill>
      </dgm:spPr>
      <dgm:t>
        <a:bodyPr/>
        <a:lstStyle/>
        <a:p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Lions Club børnehave</a:t>
          </a:r>
        </a:p>
      </dgm:t>
    </dgm:pt>
    <dgm:pt modelId="{C38EA882-C924-40CF-AA20-AEF43E6341CE}" type="parTrans" cxnId="{16871498-0704-4687-ACB2-CEF44F8E7B43}">
      <dgm:prSet/>
      <dgm:spPr/>
      <dgm:t>
        <a:bodyPr/>
        <a:lstStyle/>
        <a:p>
          <a:endParaRPr lang="da-DK"/>
        </a:p>
      </dgm:t>
    </dgm:pt>
    <dgm:pt modelId="{6FB63EE2-A7D7-498F-9981-A15B84341E53}" type="sibTrans" cxnId="{16871498-0704-4687-ACB2-CEF44F8E7B43}">
      <dgm:prSet/>
      <dgm:spPr/>
      <dgm:t>
        <a:bodyPr/>
        <a:lstStyle/>
        <a:p>
          <a:endParaRPr lang="da-DK"/>
        </a:p>
      </dgm:t>
    </dgm:pt>
    <dgm:pt modelId="{D273C9D5-5F59-4C12-9AEA-702366C1408B}">
      <dgm:prSet phldrT="[Tekst]" custT="1"/>
      <dgm:spPr>
        <a:solidFill>
          <a:srgbClr val="00B050"/>
        </a:solidFill>
      </dgm:spPr>
      <dgm:t>
        <a:bodyPr/>
        <a:lstStyle/>
        <a:p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Hover-Torsted Børnehus</a:t>
          </a:r>
        </a:p>
      </dgm:t>
    </dgm:pt>
    <dgm:pt modelId="{72AD71CE-BAB8-427F-862D-BAAA9BB01F11}" type="parTrans" cxnId="{ECAD416F-C115-4EDA-A0EE-AAFF8A00E6F3}">
      <dgm:prSet/>
      <dgm:spPr/>
      <dgm:t>
        <a:bodyPr/>
        <a:lstStyle/>
        <a:p>
          <a:endParaRPr lang="da-DK"/>
        </a:p>
      </dgm:t>
    </dgm:pt>
    <dgm:pt modelId="{9DF6AF26-DA6C-4A3D-9B53-0CFECEE33A50}" type="sibTrans" cxnId="{ECAD416F-C115-4EDA-A0EE-AAFF8A00E6F3}">
      <dgm:prSet/>
      <dgm:spPr/>
      <dgm:t>
        <a:bodyPr/>
        <a:lstStyle/>
        <a:p>
          <a:endParaRPr lang="da-DK"/>
        </a:p>
      </dgm:t>
    </dgm:pt>
    <dgm:pt modelId="{6AB7AB9F-4B7A-4775-972A-57AAC0401A16}">
      <dgm:prSet custT="1"/>
      <dgm:spPr>
        <a:solidFill>
          <a:srgbClr val="00B050"/>
        </a:solidFill>
      </dgm:spPr>
      <dgm:t>
        <a:bodyPr/>
        <a:lstStyle/>
        <a:p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Hemmet børnehus</a:t>
          </a:r>
        </a:p>
      </dgm:t>
    </dgm:pt>
    <dgm:pt modelId="{C1CEE98B-C070-409B-B5C1-83E63D6328ED}" type="parTrans" cxnId="{1B3B0ACF-E395-4910-90B0-B02F2A0FAAE1}">
      <dgm:prSet/>
      <dgm:spPr/>
      <dgm:t>
        <a:bodyPr/>
        <a:lstStyle/>
        <a:p>
          <a:endParaRPr lang="da-DK"/>
        </a:p>
      </dgm:t>
    </dgm:pt>
    <dgm:pt modelId="{C607F3A0-4110-4BC1-BC2C-67E8B6395FDB}" type="sibTrans" cxnId="{1B3B0ACF-E395-4910-90B0-B02F2A0FAAE1}">
      <dgm:prSet/>
      <dgm:spPr/>
      <dgm:t>
        <a:bodyPr/>
        <a:lstStyle/>
        <a:p>
          <a:endParaRPr lang="da-DK"/>
        </a:p>
      </dgm:t>
    </dgm:pt>
    <dgm:pt modelId="{602409BF-772B-4D96-9FA7-6F8C71B2D105}" type="pres">
      <dgm:prSet presAssocID="{15FFAFCA-2154-4923-B0FD-CEE0B0860F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473D72-79E4-4AC0-B0BA-38767852C978}" type="pres">
      <dgm:prSet presAssocID="{930FFF9A-C925-4FF7-8B86-229B8F6F639A}" presName="hierRoot1" presStyleCnt="0">
        <dgm:presLayoutVars>
          <dgm:hierBranch val="init"/>
        </dgm:presLayoutVars>
      </dgm:prSet>
      <dgm:spPr/>
    </dgm:pt>
    <dgm:pt modelId="{656785E7-0BA4-40DD-9832-2BA5BE76F036}" type="pres">
      <dgm:prSet presAssocID="{930FFF9A-C925-4FF7-8B86-229B8F6F639A}" presName="rootComposite1" presStyleCnt="0"/>
      <dgm:spPr/>
    </dgm:pt>
    <dgm:pt modelId="{9BBE3BAF-4FB7-42C0-B96D-3422CC8795C1}" type="pres">
      <dgm:prSet presAssocID="{930FFF9A-C925-4FF7-8B86-229B8F6F639A}" presName="rootText1" presStyleLbl="node0" presStyleIdx="0" presStyleCnt="1" custLinFactNeighborX="727" custLinFactNeighborY="-2908">
        <dgm:presLayoutVars>
          <dgm:chPref val="3"/>
        </dgm:presLayoutVars>
      </dgm:prSet>
      <dgm:spPr/>
    </dgm:pt>
    <dgm:pt modelId="{F7C5AF99-A8B2-4159-B0D3-3EBDBC99EE4C}" type="pres">
      <dgm:prSet presAssocID="{930FFF9A-C925-4FF7-8B86-229B8F6F639A}" presName="rootConnector1" presStyleLbl="node1" presStyleIdx="0" presStyleCnt="0"/>
      <dgm:spPr/>
    </dgm:pt>
    <dgm:pt modelId="{797D7117-AE23-4EC1-AC3B-3DF56FA1B5EB}" type="pres">
      <dgm:prSet presAssocID="{930FFF9A-C925-4FF7-8B86-229B8F6F639A}" presName="hierChild2" presStyleCnt="0"/>
      <dgm:spPr/>
    </dgm:pt>
    <dgm:pt modelId="{FE02AF3D-89B2-446F-A745-A038EA839E0B}" type="pres">
      <dgm:prSet presAssocID="{3D2D5934-6C78-4B32-9297-CE06F33C49B4}" presName="Name37" presStyleLbl="parChTrans1D2" presStyleIdx="0" presStyleCnt="4"/>
      <dgm:spPr/>
    </dgm:pt>
    <dgm:pt modelId="{1C365377-C568-4491-8F3F-6FF91BF74883}" type="pres">
      <dgm:prSet presAssocID="{C01ACF07-C580-49A3-92BA-3804B885B980}" presName="hierRoot2" presStyleCnt="0">
        <dgm:presLayoutVars>
          <dgm:hierBranch val="init"/>
        </dgm:presLayoutVars>
      </dgm:prSet>
      <dgm:spPr/>
    </dgm:pt>
    <dgm:pt modelId="{11603297-E0E8-44EF-BBCA-7E630D20309D}" type="pres">
      <dgm:prSet presAssocID="{C01ACF07-C580-49A3-92BA-3804B885B980}" presName="rootComposite" presStyleCnt="0"/>
      <dgm:spPr/>
    </dgm:pt>
    <dgm:pt modelId="{E578A747-BB62-43EF-A88A-897D3ADA1E7B}" type="pres">
      <dgm:prSet presAssocID="{C01ACF07-C580-49A3-92BA-3804B885B980}" presName="rootText" presStyleLbl="node2" presStyleIdx="0" presStyleCnt="4">
        <dgm:presLayoutVars>
          <dgm:chPref val="3"/>
        </dgm:presLayoutVars>
      </dgm:prSet>
      <dgm:spPr/>
    </dgm:pt>
    <dgm:pt modelId="{70A21279-81BD-4EDD-AE6B-969053A62F45}" type="pres">
      <dgm:prSet presAssocID="{C01ACF07-C580-49A3-92BA-3804B885B980}" presName="rootConnector" presStyleLbl="node2" presStyleIdx="0" presStyleCnt="4"/>
      <dgm:spPr/>
    </dgm:pt>
    <dgm:pt modelId="{D808623C-524D-4E25-AB08-8DF2740CAA70}" type="pres">
      <dgm:prSet presAssocID="{C01ACF07-C580-49A3-92BA-3804B885B980}" presName="hierChild4" presStyleCnt="0"/>
      <dgm:spPr/>
    </dgm:pt>
    <dgm:pt modelId="{F099CB6C-A7E7-465B-9DC5-7B3CDBAD36CB}" type="pres">
      <dgm:prSet presAssocID="{C01ACF07-C580-49A3-92BA-3804B885B980}" presName="hierChild5" presStyleCnt="0"/>
      <dgm:spPr/>
    </dgm:pt>
    <dgm:pt modelId="{ED61172F-7799-42EF-9F2B-F0425ABE4AC1}" type="pres">
      <dgm:prSet presAssocID="{C38EA882-C924-40CF-AA20-AEF43E6341CE}" presName="Name37" presStyleLbl="parChTrans1D2" presStyleIdx="1" presStyleCnt="4"/>
      <dgm:spPr/>
    </dgm:pt>
    <dgm:pt modelId="{352C0FBA-2F03-40F7-90BE-6FBC2A395B59}" type="pres">
      <dgm:prSet presAssocID="{631288FE-843C-4630-B3D1-2771C1560924}" presName="hierRoot2" presStyleCnt="0">
        <dgm:presLayoutVars>
          <dgm:hierBranch val="init"/>
        </dgm:presLayoutVars>
      </dgm:prSet>
      <dgm:spPr/>
    </dgm:pt>
    <dgm:pt modelId="{ACC324C9-0739-4464-9AB2-29F054C92E26}" type="pres">
      <dgm:prSet presAssocID="{631288FE-843C-4630-B3D1-2771C1560924}" presName="rootComposite" presStyleCnt="0"/>
      <dgm:spPr/>
    </dgm:pt>
    <dgm:pt modelId="{A4B61026-9AF9-4F77-9755-6E83F7A85B05}" type="pres">
      <dgm:prSet presAssocID="{631288FE-843C-4630-B3D1-2771C1560924}" presName="rootText" presStyleLbl="node2" presStyleIdx="1" presStyleCnt="4" custLinFactNeighborX="727" custLinFactNeighborY="-1454">
        <dgm:presLayoutVars>
          <dgm:chPref val="3"/>
        </dgm:presLayoutVars>
      </dgm:prSet>
      <dgm:spPr/>
    </dgm:pt>
    <dgm:pt modelId="{55FC94E0-9F57-4693-A9E8-1228CE1C74CA}" type="pres">
      <dgm:prSet presAssocID="{631288FE-843C-4630-B3D1-2771C1560924}" presName="rootConnector" presStyleLbl="node2" presStyleIdx="1" presStyleCnt="4"/>
      <dgm:spPr/>
    </dgm:pt>
    <dgm:pt modelId="{35707C75-E591-4D53-B438-E9DD78EA5FAA}" type="pres">
      <dgm:prSet presAssocID="{631288FE-843C-4630-B3D1-2771C1560924}" presName="hierChild4" presStyleCnt="0"/>
      <dgm:spPr/>
    </dgm:pt>
    <dgm:pt modelId="{9C9D4807-BFCD-4E8B-A3C1-C29FA8D158D8}" type="pres">
      <dgm:prSet presAssocID="{631288FE-843C-4630-B3D1-2771C1560924}" presName="hierChild5" presStyleCnt="0"/>
      <dgm:spPr/>
    </dgm:pt>
    <dgm:pt modelId="{CFCC616F-FB1C-4280-AB7B-5CE90501CE98}" type="pres">
      <dgm:prSet presAssocID="{72AD71CE-BAB8-427F-862D-BAAA9BB01F11}" presName="Name37" presStyleLbl="parChTrans1D2" presStyleIdx="2" presStyleCnt="4"/>
      <dgm:spPr/>
    </dgm:pt>
    <dgm:pt modelId="{205F9978-30EF-45BB-8FB9-DF68403CEFEB}" type="pres">
      <dgm:prSet presAssocID="{D273C9D5-5F59-4C12-9AEA-702366C1408B}" presName="hierRoot2" presStyleCnt="0">
        <dgm:presLayoutVars>
          <dgm:hierBranch val="init"/>
        </dgm:presLayoutVars>
      </dgm:prSet>
      <dgm:spPr/>
    </dgm:pt>
    <dgm:pt modelId="{626C7CC9-3746-4345-9910-3D7827817624}" type="pres">
      <dgm:prSet presAssocID="{D273C9D5-5F59-4C12-9AEA-702366C1408B}" presName="rootComposite" presStyleCnt="0"/>
      <dgm:spPr/>
    </dgm:pt>
    <dgm:pt modelId="{826A82CA-5B90-447A-9F04-098678C5647D}" type="pres">
      <dgm:prSet presAssocID="{D273C9D5-5F59-4C12-9AEA-702366C1408B}" presName="rootText" presStyleLbl="node2" presStyleIdx="2" presStyleCnt="4">
        <dgm:presLayoutVars>
          <dgm:chPref val="3"/>
        </dgm:presLayoutVars>
      </dgm:prSet>
      <dgm:spPr/>
    </dgm:pt>
    <dgm:pt modelId="{CE548D80-006B-4EA7-AFFF-2FAC63A31570}" type="pres">
      <dgm:prSet presAssocID="{D273C9D5-5F59-4C12-9AEA-702366C1408B}" presName="rootConnector" presStyleLbl="node2" presStyleIdx="2" presStyleCnt="4"/>
      <dgm:spPr/>
    </dgm:pt>
    <dgm:pt modelId="{E809FABB-3FA1-41C4-B2FF-D60DA1E3B53D}" type="pres">
      <dgm:prSet presAssocID="{D273C9D5-5F59-4C12-9AEA-702366C1408B}" presName="hierChild4" presStyleCnt="0"/>
      <dgm:spPr/>
    </dgm:pt>
    <dgm:pt modelId="{4AD54720-4867-4255-B701-7FA287073D0D}" type="pres">
      <dgm:prSet presAssocID="{D273C9D5-5F59-4C12-9AEA-702366C1408B}" presName="hierChild5" presStyleCnt="0"/>
      <dgm:spPr/>
    </dgm:pt>
    <dgm:pt modelId="{663F8CF8-CFF3-4829-A459-35E65742F427}" type="pres">
      <dgm:prSet presAssocID="{C1CEE98B-C070-409B-B5C1-83E63D6328ED}" presName="Name37" presStyleLbl="parChTrans1D2" presStyleIdx="3" presStyleCnt="4"/>
      <dgm:spPr/>
    </dgm:pt>
    <dgm:pt modelId="{44CCB63B-2120-4D14-BD5C-10699FD0BE2C}" type="pres">
      <dgm:prSet presAssocID="{6AB7AB9F-4B7A-4775-972A-57AAC0401A16}" presName="hierRoot2" presStyleCnt="0">
        <dgm:presLayoutVars>
          <dgm:hierBranch val="init"/>
        </dgm:presLayoutVars>
      </dgm:prSet>
      <dgm:spPr/>
    </dgm:pt>
    <dgm:pt modelId="{F8A70203-21C8-49F0-935A-0ED251AD3E21}" type="pres">
      <dgm:prSet presAssocID="{6AB7AB9F-4B7A-4775-972A-57AAC0401A16}" presName="rootComposite" presStyleCnt="0"/>
      <dgm:spPr/>
    </dgm:pt>
    <dgm:pt modelId="{F37D45A8-7D59-46E1-B078-C3F3231147DD}" type="pres">
      <dgm:prSet presAssocID="{6AB7AB9F-4B7A-4775-972A-57AAC0401A16}" presName="rootText" presStyleLbl="node2" presStyleIdx="3" presStyleCnt="4">
        <dgm:presLayoutVars>
          <dgm:chPref val="3"/>
        </dgm:presLayoutVars>
      </dgm:prSet>
      <dgm:spPr/>
    </dgm:pt>
    <dgm:pt modelId="{F0D41D81-8A58-42E0-985D-D9C81C5CE3BB}" type="pres">
      <dgm:prSet presAssocID="{6AB7AB9F-4B7A-4775-972A-57AAC0401A16}" presName="rootConnector" presStyleLbl="node2" presStyleIdx="3" presStyleCnt="4"/>
      <dgm:spPr/>
    </dgm:pt>
    <dgm:pt modelId="{5ED1A680-049A-4467-B7A6-2D663ABD322A}" type="pres">
      <dgm:prSet presAssocID="{6AB7AB9F-4B7A-4775-972A-57AAC0401A16}" presName="hierChild4" presStyleCnt="0"/>
      <dgm:spPr/>
    </dgm:pt>
    <dgm:pt modelId="{BF1C8771-985E-402B-A631-A238C8CD4978}" type="pres">
      <dgm:prSet presAssocID="{6AB7AB9F-4B7A-4775-972A-57AAC0401A16}" presName="hierChild5" presStyleCnt="0"/>
      <dgm:spPr/>
    </dgm:pt>
    <dgm:pt modelId="{448A3F25-8CE4-449C-8530-D699CA44BFE1}" type="pres">
      <dgm:prSet presAssocID="{930FFF9A-C925-4FF7-8B86-229B8F6F639A}" presName="hierChild3" presStyleCnt="0"/>
      <dgm:spPr/>
    </dgm:pt>
  </dgm:ptLst>
  <dgm:cxnLst>
    <dgm:cxn modelId="{3F393403-1BF5-4D2B-8CBC-F4C17C999754}" type="presOf" srcId="{C01ACF07-C580-49A3-92BA-3804B885B980}" destId="{E578A747-BB62-43EF-A88A-897D3ADA1E7B}" srcOrd="0" destOrd="0" presId="urn:microsoft.com/office/officeart/2005/8/layout/orgChart1"/>
    <dgm:cxn modelId="{680E6120-3213-4831-8CE4-43146FED5E2B}" srcId="{15FFAFCA-2154-4923-B0FD-CEE0B0860F33}" destId="{930FFF9A-C925-4FF7-8B86-229B8F6F639A}" srcOrd="0" destOrd="0" parTransId="{5954E531-6196-46F1-B235-5EFD17EA778D}" sibTransId="{CB7D1121-BDAA-49F9-8290-9B9C41EC8426}"/>
    <dgm:cxn modelId="{DB10B542-59F1-4640-800C-64F0A6DD42FC}" type="presOf" srcId="{631288FE-843C-4630-B3D1-2771C1560924}" destId="{A4B61026-9AF9-4F77-9755-6E83F7A85B05}" srcOrd="0" destOrd="0" presId="urn:microsoft.com/office/officeart/2005/8/layout/orgChart1"/>
    <dgm:cxn modelId="{AFDB0247-25F4-4D98-9206-C54E10066CFA}" type="presOf" srcId="{72AD71CE-BAB8-427F-862D-BAAA9BB01F11}" destId="{CFCC616F-FB1C-4280-AB7B-5CE90501CE98}" srcOrd="0" destOrd="0" presId="urn:microsoft.com/office/officeart/2005/8/layout/orgChart1"/>
    <dgm:cxn modelId="{0D151F48-4D4C-42A8-8635-32745E303817}" type="presOf" srcId="{6AB7AB9F-4B7A-4775-972A-57AAC0401A16}" destId="{F0D41D81-8A58-42E0-985D-D9C81C5CE3BB}" srcOrd="1" destOrd="0" presId="urn:microsoft.com/office/officeart/2005/8/layout/orgChart1"/>
    <dgm:cxn modelId="{2611376E-34CC-4E03-A86B-F192A8EAED53}" type="presOf" srcId="{631288FE-843C-4630-B3D1-2771C1560924}" destId="{55FC94E0-9F57-4693-A9E8-1228CE1C74CA}" srcOrd="1" destOrd="0" presId="urn:microsoft.com/office/officeart/2005/8/layout/orgChart1"/>
    <dgm:cxn modelId="{ECAD416F-C115-4EDA-A0EE-AAFF8A00E6F3}" srcId="{930FFF9A-C925-4FF7-8B86-229B8F6F639A}" destId="{D273C9D5-5F59-4C12-9AEA-702366C1408B}" srcOrd="2" destOrd="0" parTransId="{72AD71CE-BAB8-427F-862D-BAAA9BB01F11}" sibTransId="{9DF6AF26-DA6C-4A3D-9B53-0CFECEE33A50}"/>
    <dgm:cxn modelId="{DFEAA059-0174-4EA7-BED3-3F236C210493}" type="presOf" srcId="{C01ACF07-C580-49A3-92BA-3804B885B980}" destId="{70A21279-81BD-4EDD-AE6B-969053A62F45}" srcOrd="1" destOrd="0" presId="urn:microsoft.com/office/officeart/2005/8/layout/orgChart1"/>
    <dgm:cxn modelId="{38C88B5A-114C-457B-BD3F-4FA0A12FF7D1}" type="presOf" srcId="{930FFF9A-C925-4FF7-8B86-229B8F6F639A}" destId="{9BBE3BAF-4FB7-42C0-B96D-3422CC8795C1}" srcOrd="0" destOrd="0" presId="urn:microsoft.com/office/officeart/2005/8/layout/orgChart1"/>
    <dgm:cxn modelId="{16871498-0704-4687-ACB2-CEF44F8E7B43}" srcId="{930FFF9A-C925-4FF7-8B86-229B8F6F639A}" destId="{631288FE-843C-4630-B3D1-2771C1560924}" srcOrd="1" destOrd="0" parTransId="{C38EA882-C924-40CF-AA20-AEF43E6341CE}" sibTransId="{6FB63EE2-A7D7-498F-9981-A15B84341E53}"/>
    <dgm:cxn modelId="{25CAD1AA-D75B-4045-9C66-8E7A7EF6AC7B}" type="presOf" srcId="{15FFAFCA-2154-4923-B0FD-CEE0B0860F33}" destId="{602409BF-772B-4D96-9FA7-6F8C71B2D105}" srcOrd="0" destOrd="0" presId="urn:microsoft.com/office/officeart/2005/8/layout/orgChart1"/>
    <dgm:cxn modelId="{4B716FAB-E8F3-411C-97A7-443D7DD2EA64}" type="presOf" srcId="{C38EA882-C924-40CF-AA20-AEF43E6341CE}" destId="{ED61172F-7799-42EF-9F2B-F0425ABE4AC1}" srcOrd="0" destOrd="0" presId="urn:microsoft.com/office/officeart/2005/8/layout/orgChart1"/>
    <dgm:cxn modelId="{720913B6-BB35-4F5D-8ACC-2DC8ADAAD192}" srcId="{930FFF9A-C925-4FF7-8B86-229B8F6F639A}" destId="{C01ACF07-C580-49A3-92BA-3804B885B980}" srcOrd="0" destOrd="0" parTransId="{3D2D5934-6C78-4B32-9297-CE06F33C49B4}" sibTransId="{320DC798-79A9-409A-A26E-8B7843274A0A}"/>
    <dgm:cxn modelId="{DF3969C6-9E1C-4937-8AD1-84BB3F23D15E}" type="presOf" srcId="{3D2D5934-6C78-4B32-9297-CE06F33C49B4}" destId="{FE02AF3D-89B2-446F-A745-A038EA839E0B}" srcOrd="0" destOrd="0" presId="urn:microsoft.com/office/officeart/2005/8/layout/orgChart1"/>
    <dgm:cxn modelId="{1B3B0ACF-E395-4910-90B0-B02F2A0FAAE1}" srcId="{930FFF9A-C925-4FF7-8B86-229B8F6F639A}" destId="{6AB7AB9F-4B7A-4775-972A-57AAC0401A16}" srcOrd="3" destOrd="0" parTransId="{C1CEE98B-C070-409B-B5C1-83E63D6328ED}" sibTransId="{C607F3A0-4110-4BC1-BC2C-67E8B6395FDB}"/>
    <dgm:cxn modelId="{F935D5D0-CBC9-4D55-BABB-B27B095E78D2}" type="presOf" srcId="{D273C9D5-5F59-4C12-9AEA-702366C1408B}" destId="{CE548D80-006B-4EA7-AFFF-2FAC63A31570}" srcOrd="1" destOrd="0" presId="urn:microsoft.com/office/officeart/2005/8/layout/orgChart1"/>
    <dgm:cxn modelId="{9FAB3CDC-7945-4A3D-99BE-31388783C819}" type="presOf" srcId="{6AB7AB9F-4B7A-4775-972A-57AAC0401A16}" destId="{F37D45A8-7D59-46E1-B078-C3F3231147DD}" srcOrd="0" destOrd="0" presId="urn:microsoft.com/office/officeart/2005/8/layout/orgChart1"/>
    <dgm:cxn modelId="{B293C0DF-79DC-45F2-8CED-BA262048B1A5}" type="presOf" srcId="{C1CEE98B-C070-409B-B5C1-83E63D6328ED}" destId="{663F8CF8-CFF3-4829-A459-35E65742F427}" srcOrd="0" destOrd="0" presId="urn:microsoft.com/office/officeart/2005/8/layout/orgChart1"/>
    <dgm:cxn modelId="{65F125E1-9A0C-42C9-8323-14CE203AB8CA}" type="presOf" srcId="{D273C9D5-5F59-4C12-9AEA-702366C1408B}" destId="{826A82CA-5B90-447A-9F04-098678C5647D}" srcOrd="0" destOrd="0" presId="urn:microsoft.com/office/officeart/2005/8/layout/orgChart1"/>
    <dgm:cxn modelId="{B2A42FE3-A874-42D9-879F-D6813B48AFBC}" type="presOf" srcId="{930FFF9A-C925-4FF7-8B86-229B8F6F639A}" destId="{F7C5AF99-A8B2-4159-B0D3-3EBDBC99EE4C}" srcOrd="1" destOrd="0" presId="urn:microsoft.com/office/officeart/2005/8/layout/orgChart1"/>
    <dgm:cxn modelId="{41F78803-430C-4EB9-857C-E323937682D1}" type="presParOf" srcId="{602409BF-772B-4D96-9FA7-6F8C71B2D105}" destId="{7F473D72-79E4-4AC0-B0BA-38767852C978}" srcOrd="0" destOrd="0" presId="urn:microsoft.com/office/officeart/2005/8/layout/orgChart1"/>
    <dgm:cxn modelId="{EBA6A17A-D718-493A-870E-31AB0C796DD0}" type="presParOf" srcId="{7F473D72-79E4-4AC0-B0BA-38767852C978}" destId="{656785E7-0BA4-40DD-9832-2BA5BE76F036}" srcOrd="0" destOrd="0" presId="urn:microsoft.com/office/officeart/2005/8/layout/orgChart1"/>
    <dgm:cxn modelId="{C60A4ED6-734A-4E0A-A7E7-EA37A0D08DE4}" type="presParOf" srcId="{656785E7-0BA4-40DD-9832-2BA5BE76F036}" destId="{9BBE3BAF-4FB7-42C0-B96D-3422CC8795C1}" srcOrd="0" destOrd="0" presId="urn:microsoft.com/office/officeart/2005/8/layout/orgChart1"/>
    <dgm:cxn modelId="{D07413FE-B0C7-4D79-8D40-7555F3B1262F}" type="presParOf" srcId="{656785E7-0BA4-40DD-9832-2BA5BE76F036}" destId="{F7C5AF99-A8B2-4159-B0D3-3EBDBC99EE4C}" srcOrd="1" destOrd="0" presId="urn:microsoft.com/office/officeart/2005/8/layout/orgChart1"/>
    <dgm:cxn modelId="{95CEC312-768A-4F36-8E21-DC81D4C03F1B}" type="presParOf" srcId="{7F473D72-79E4-4AC0-B0BA-38767852C978}" destId="{797D7117-AE23-4EC1-AC3B-3DF56FA1B5EB}" srcOrd="1" destOrd="0" presId="urn:microsoft.com/office/officeart/2005/8/layout/orgChart1"/>
    <dgm:cxn modelId="{81E449A1-4991-457C-9606-63922002E2B3}" type="presParOf" srcId="{797D7117-AE23-4EC1-AC3B-3DF56FA1B5EB}" destId="{FE02AF3D-89B2-446F-A745-A038EA839E0B}" srcOrd="0" destOrd="0" presId="urn:microsoft.com/office/officeart/2005/8/layout/orgChart1"/>
    <dgm:cxn modelId="{88893415-F147-4096-B110-2311FA6BEE33}" type="presParOf" srcId="{797D7117-AE23-4EC1-AC3B-3DF56FA1B5EB}" destId="{1C365377-C568-4491-8F3F-6FF91BF74883}" srcOrd="1" destOrd="0" presId="urn:microsoft.com/office/officeart/2005/8/layout/orgChart1"/>
    <dgm:cxn modelId="{8E848BD3-08E6-4244-9ED8-B2C406B640D0}" type="presParOf" srcId="{1C365377-C568-4491-8F3F-6FF91BF74883}" destId="{11603297-E0E8-44EF-BBCA-7E630D20309D}" srcOrd="0" destOrd="0" presId="urn:microsoft.com/office/officeart/2005/8/layout/orgChart1"/>
    <dgm:cxn modelId="{247DDCE2-95DC-4A00-A0FD-FB0D702D2828}" type="presParOf" srcId="{11603297-E0E8-44EF-BBCA-7E630D20309D}" destId="{E578A747-BB62-43EF-A88A-897D3ADA1E7B}" srcOrd="0" destOrd="0" presId="urn:microsoft.com/office/officeart/2005/8/layout/orgChart1"/>
    <dgm:cxn modelId="{2096EB77-C4F0-4D7B-B6D9-BA68E7313A51}" type="presParOf" srcId="{11603297-E0E8-44EF-BBCA-7E630D20309D}" destId="{70A21279-81BD-4EDD-AE6B-969053A62F45}" srcOrd="1" destOrd="0" presId="urn:microsoft.com/office/officeart/2005/8/layout/orgChart1"/>
    <dgm:cxn modelId="{2A951E99-672A-4C2F-9C11-7130C0469219}" type="presParOf" srcId="{1C365377-C568-4491-8F3F-6FF91BF74883}" destId="{D808623C-524D-4E25-AB08-8DF2740CAA70}" srcOrd="1" destOrd="0" presId="urn:microsoft.com/office/officeart/2005/8/layout/orgChart1"/>
    <dgm:cxn modelId="{6247D537-12EF-4C8E-A432-6055E417F20B}" type="presParOf" srcId="{1C365377-C568-4491-8F3F-6FF91BF74883}" destId="{F099CB6C-A7E7-465B-9DC5-7B3CDBAD36CB}" srcOrd="2" destOrd="0" presId="urn:microsoft.com/office/officeart/2005/8/layout/orgChart1"/>
    <dgm:cxn modelId="{DDE3188C-91EE-4F16-8782-2F03304DE38D}" type="presParOf" srcId="{797D7117-AE23-4EC1-AC3B-3DF56FA1B5EB}" destId="{ED61172F-7799-42EF-9F2B-F0425ABE4AC1}" srcOrd="2" destOrd="0" presId="urn:microsoft.com/office/officeart/2005/8/layout/orgChart1"/>
    <dgm:cxn modelId="{191F6DA5-5D8F-411C-BE0F-93E70971D082}" type="presParOf" srcId="{797D7117-AE23-4EC1-AC3B-3DF56FA1B5EB}" destId="{352C0FBA-2F03-40F7-90BE-6FBC2A395B59}" srcOrd="3" destOrd="0" presId="urn:microsoft.com/office/officeart/2005/8/layout/orgChart1"/>
    <dgm:cxn modelId="{A49D58BF-55E5-448C-B1EA-42A8BDBA6E02}" type="presParOf" srcId="{352C0FBA-2F03-40F7-90BE-6FBC2A395B59}" destId="{ACC324C9-0739-4464-9AB2-29F054C92E26}" srcOrd="0" destOrd="0" presId="urn:microsoft.com/office/officeart/2005/8/layout/orgChart1"/>
    <dgm:cxn modelId="{09C5D002-EF97-4163-B05D-AEF97516388C}" type="presParOf" srcId="{ACC324C9-0739-4464-9AB2-29F054C92E26}" destId="{A4B61026-9AF9-4F77-9755-6E83F7A85B05}" srcOrd="0" destOrd="0" presId="urn:microsoft.com/office/officeart/2005/8/layout/orgChart1"/>
    <dgm:cxn modelId="{15FF559E-FB48-4C4A-926D-716EC8861227}" type="presParOf" srcId="{ACC324C9-0739-4464-9AB2-29F054C92E26}" destId="{55FC94E0-9F57-4693-A9E8-1228CE1C74CA}" srcOrd="1" destOrd="0" presId="urn:microsoft.com/office/officeart/2005/8/layout/orgChart1"/>
    <dgm:cxn modelId="{E838F3D1-540F-4C51-B36B-0CA5DC7ACFF2}" type="presParOf" srcId="{352C0FBA-2F03-40F7-90BE-6FBC2A395B59}" destId="{35707C75-E591-4D53-B438-E9DD78EA5FAA}" srcOrd="1" destOrd="0" presId="urn:microsoft.com/office/officeart/2005/8/layout/orgChart1"/>
    <dgm:cxn modelId="{451B8C37-B710-49EC-88CB-03462B23A5E3}" type="presParOf" srcId="{352C0FBA-2F03-40F7-90BE-6FBC2A395B59}" destId="{9C9D4807-BFCD-4E8B-A3C1-C29FA8D158D8}" srcOrd="2" destOrd="0" presId="urn:microsoft.com/office/officeart/2005/8/layout/orgChart1"/>
    <dgm:cxn modelId="{41F4AD0B-AE7A-4974-857A-1249DFBF23D9}" type="presParOf" srcId="{797D7117-AE23-4EC1-AC3B-3DF56FA1B5EB}" destId="{CFCC616F-FB1C-4280-AB7B-5CE90501CE98}" srcOrd="4" destOrd="0" presId="urn:microsoft.com/office/officeart/2005/8/layout/orgChart1"/>
    <dgm:cxn modelId="{E1283679-9E0D-4448-AAA5-4E40761F11F3}" type="presParOf" srcId="{797D7117-AE23-4EC1-AC3B-3DF56FA1B5EB}" destId="{205F9978-30EF-45BB-8FB9-DF68403CEFEB}" srcOrd="5" destOrd="0" presId="urn:microsoft.com/office/officeart/2005/8/layout/orgChart1"/>
    <dgm:cxn modelId="{F1898F7C-0A8A-4479-8BA2-DD874378E8B0}" type="presParOf" srcId="{205F9978-30EF-45BB-8FB9-DF68403CEFEB}" destId="{626C7CC9-3746-4345-9910-3D7827817624}" srcOrd="0" destOrd="0" presId="urn:microsoft.com/office/officeart/2005/8/layout/orgChart1"/>
    <dgm:cxn modelId="{6F7CFBD8-53DA-4FB2-A6B2-5533338F015F}" type="presParOf" srcId="{626C7CC9-3746-4345-9910-3D7827817624}" destId="{826A82CA-5B90-447A-9F04-098678C5647D}" srcOrd="0" destOrd="0" presId="urn:microsoft.com/office/officeart/2005/8/layout/orgChart1"/>
    <dgm:cxn modelId="{35443B2A-E696-4618-9277-469EFEDFAAC9}" type="presParOf" srcId="{626C7CC9-3746-4345-9910-3D7827817624}" destId="{CE548D80-006B-4EA7-AFFF-2FAC63A31570}" srcOrd="1" destOrd="0" presId="urn:microsoft.com/office/officeart/2005/8/layout/orgChart1"/>
    <dgm:cxn modelId="{2857FE2F-4B2B-425E-8151-D6E6BD4EB409}" type="presParOf" srcId="{205F9978-30EF-45BB-8FB9-DF68403CEFEB}" destId="{E809FABB-3FA1-41C4-B2FF-D60DA1E3B53D}" srcOrd="1" destOrd="0" presId="urn:microsoft.com/office/officeart/2005/8/layout/orgChart1"/>
    <dgm:cxn modelId="{5E2C5136-26EB-4331-978E-D5A463C5EE90}" type="presParOf" srcId="{205F9978-30EF-45BB-8FB9-DF68403CEFEB}" destId="{4AD54720-4867-4255-B701-7FA287073D0D}" srcOrd="2" destOrd="0" presId="urn:microsoft.com/office/officeart/2005/8/layout/orgChart1"/>
    <dgm:cxn modelId="{55DC8FF3-CE02-480F-BD75-EE5F83929EDE}" type="presParOf" srcId="{797D7117-AE23-4EC1-AC3B-3DF56FA1B5EB}" destId="{663F8CF8-CFF3-4829-A459-35E65742F427}" srcOrd="6" destOrd="0" presId="urn:microsoft.com/office/officeart/2005/8/layout/orgChart1"/>
    <dgm:cxn modelId="{E1120A43-5252-4878-89B9-B289EB1497ED}" type="presParOf" srcId="{797D7117-AE23-4EC1-AC3B-3DF56FA1B5EB}" destId="{44CCB63B-2120-4D14-BD5C-10699FD0BE2C}" srcOrd="7" destOrd="0" presId="urn:microsoft.com/office/officeart/2005/8/layout/orgChart1"/>
    <dgm:cxn modelId="{A99F7C08-481B-4523-AACC-646A92687CE9}" type="presParOf" srcId="{44CCB63B-2120-4D14-BD5C-10699FD0BE2C}" destId="{F8A70203-21C8-49F0-935A-0ED251AD3E21}" srcOrd="0" destOrd="0" presId="urn:microsoft.com/office/officeart/2005/8/layout/orgChart1"/>
    <dgm:cxn modelId="{3A67D974-F4D1-4D47-9688-63B27AE7AE1D}" type="presParOf" srcId="{F8A70203-21C8-49F0-935A-0ED251AD3E21}" destId="{F37D45A8-7D59-46E1-B078-C3F3231147DD}" srcOrd="0" destOrd="0" presId="urn:microsoft.com/office/officeart/2005/8/layout/orgChart1"/>
    <dgm:cxn modelId="{93B76FF1-7C15-4BFC-A6ED-E27AC0D06A92}" type="presParOf" srcId="{F8A70203-21C8-49F0-935A-0ED251AD3E21}" destId="{F0D41D81-8A58-42E0-985D-D9C81C5CE3BB}" srcOrd="1" destOrd="0" presId="urn:microsoft.com/office/officeart/2005/8/layout/orgChart1"/>
    <dgm:cxn modelId="{41F19373-1133-48DB-A7D6-09B47585BFC9}" type="presParOf" srcId="{44CCB63B-2120-4D14-BD5C-10699FD0BE2C}" destId="{5ED1A680-049A-4467-B7A6-2D663ABD322A}" srcOrd="1" destOrd="0" presId="urn:microsoft.com/office/officeart/2005/8/layout/orgChart1"/>
    <dgm:cxn modelId="{531210FD-5114-44CE-A9EB-CE31328408BA}" type="presParOf" srcId="{44CCB63B-2120-4D14-BD5C-10699FD0BE2C}" destId="{BF1C8771-985E-402B-A631-A238C8CD4978}" srcOrd="2" destOrd="0" presId="urn:microsoft.com/office/officeart/2005/8/layout/orgChart1"/>
    <dgm:cxn modelId="{AFBB273E-157D-4292-B23E-DE7AEAC99F06}" type="presParOf" srcId="{7F473D72-79E4-4AC0-B0BA-38767852C978}" destId="{448A3F25-8CE4-449C-8530-D699CA44B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BA2140-A531-4768-9889-A0F216BEDC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25B4766-76B8-465D-B141-1650A15174C5}">
      <dgm:prSet phldrT="[Tekst]"/>
      <dgm:spPr/>
      <dgm:t>
        <a:bodyPr/>
        <a:lstStyle/>
        <a:p>
          <a:r>
            <a:rPr lang="da-DK" dirty="0"/>
            <a:t>Fagchefen </a:t>
          </a:r>
        </a:p>
      </dgm:t>
    </dgm:pt>
    <dgm:pt modelId="{11F83DEA-EBEA-4178-B871-382CB3E2D4AB}" type="parTrans" cxnId="{20671EBD-3029-44E0-827F-787E57AB197B}">
      <dgm:prSet/>
      <dgm:spPr/>
      <dgm:t>
        <a:bodyPr/>
        <a:lstStyle/>
        <a:p>
          <a:endParaRPr lang="da-DK"/>
        </a:p>
      </dgm:t>
    </dgm:pt>
    <dgm:pt modelId="{0DDAFA36-88BB-4AAB-87AB-C81530DF3E3F}" type="sibTrans" cxnId="{20671EBD-3029-44E0-827F-787E57AB197B}">
      <dgm:prSet/>
      <dgm:spPr/>
      <dgm:t>
        <a:bodyPr/>
        <a:lstStyle/>
        <a:p>
          <a:endParaRPr lang="da-DK"/>
        </a:p>
      </dgm:t>
    </dgm:pt>
    <dgm:pt modelId="{ADBC846A-DB1A-4BD9-A9B0-5E0F4010CB17}" type="asst">
      <dgm:prSet phldrT="[Tekst]"/>
      <dgm:spPr/>
      <dgm:t>
        <a:bodyPr/>
        <a:lstStyle/>
        <a:p>
          <a:r>
            <a:rPr lang="da-DK" dirty="0"/>
            <a:t>Sekretariatet</a:t>
          </a:r>
        </a:p>
      </dgm:t>
    </dgm:pt>
    <dgm:pt modelId="{3D7971E1-5BC5-43D0-8539-23781278ADBC}" type="parTrans" cxnId="{EE5D7E0B-3D1E-4724-B985-1C4FFC3DEDFF}">
      <dgm:prSet/>
      <dgm:spPr/>
      <dgm:t>
        <a:bodyPr/>
        <a:lstStyle/>
        <a:p>
          <a:endParaRPr lang="da-DK"/>
        </a:p>
      </dgm:t>
    </dgm:pt>
    <dgm:pt modelId="{2D8A788C-24A9-46D6-BA89-FB56C597B8F1}" type="sibTrans" cxnId="{EE5D7E0B-3D1E-4724-B985-1C4FFC3DEDFF}">
      <dgm:prSet/>
      <dgm:spPr/>
      <dgm:t>
        <a:bodyPr/>
        <a:lstStyle/>
        <a:p>
          <a:endParaRPr lang="da-DK"/>
        </a:p>
      </dgm:t>
    </dgm:pt>
    <dgm:pt modelId="{4D7C5B47-019C-4620-899B-FD68AEAD1060}">
      <dgm:prSet phldrT="[Tekst]"/>
      <dgm:spPr/>
      <dgm:t>
        <a:bodyPr/>
        <a:lstStyle/>
        <a:p>
          <a:r>
            <a:rPr lang="da-DK" dirty="0"/>
            <a:t>Sommerfuglen Udvidet fritidstilbud </a:t>
          </a:r>
        </a:p>
      </dgm:t>
    </dgm:pt>
    <dgm:pt modelId="{2263D207-9037-4590-BCA5-2AEBB35B3B1A}" type="parTrans" cxnId="{22F0C09B-35A7-453E-9EC8-A5B27A2D4F53}">
      <dgm:prSet/>
      <dgm:spPr/>
      <dgm:t>
        <a:bodyPr/>
        <a:lstStyle/>
        <a:p>
          <a:endParaRPr lang="da-DK"/>
        </a:p>
      </dgm:t>
    </dgm:pt>
    <dgm:pt modelId="{8CA24574-396D-45C5-93FD-9822F42251D4}" type="sibTrans" cxnId="{22F0C09B-35A7-453E-9EC8-A5B27A2D4F53}">
      <dgm:prSet/>
      <dgm:spPr/>
      <dgm:t>
        <a:bodyPr/>
        <a:lstStyle/>
        <a:p>
          <a:endParaRPr lang="da-DK"/>
        </a:p>
      </dgm:t>
    </dgm:pt>
    <dgm:pt modelId="{5CB7B776-A315-414E-A22A-311809FC52BD}">
      <dgm:prSet phldrT="[Tekst]"/>
      <dgm:spPr/>
      <dgm:t>
        <a:bodyPr/>
        <a:lstStyle/>
        <a:p>
          <a:r>
            <a:rPr lang="da-DK" dirty="0"/>
            <a:t>Tandplejen</a:t>
          </a:r>
        </a:p>
      </dgm:t>
    </dgm:pt>
    <dgm:pt modelId="{D05F274B-7809-462C-BBB1-094C7584BC43}" type="parTrans" cxnId="{3E8FD377-F632-47EE-956D-40D0798FC44E}">
      <dgm:prSet/>
      <dgm:spPr/>
      <dgm:t>
        <a:bodyPr/>
        <a:lstStyle/>
        <a:p>
          <a:endParaRPr lang="da-DK"/>
        </a:p>
      </dgm:t>
    </dgm:pt>
    <dgm:pt modelId="{AF13598D-8131-4E27-9079-B54EEFD3F3F0}" type="sibTrans" cxnId="{3E8FD377-F632-47EE-956D-40D0798FC44E}">
      <dgm:prSet/>
      <dgm:spPr/>
      <dgm:t>
        <a:bodyPr/>
        <a:lstStyle/>
        <a:p>
          <a:endParaRPr lang="da-DK"/>
        </a:p>
      </dgm:t>
    </dgm:pt>
    <dgm:pt modelId="{018C03E2-9739-4198-A887-39AD24C0D65E}">
      <dgm:prSet phldrT="[Tekst]"/>
      <dgm:spPr/>
      <dgm:t>
        <a:bodyPr/>
        <a:lstStyle/>
        <a:p>
          <a:r>
            <a:rPr lang="da-DK" dirty="0"/>
            <a:t>Familierådgivningen</a:t>
          </a:r>
        </a:p>
      </dgm:t>
    </dgm:pt>
    <dgm:pt modelId="{6DFBF255-E87A-4C24-B7CD-F7CDE0B53320}" type="parTrans" cxnId="{BCBC0E3C-F9B3-4BB2-B96C-745E83C77FEE}">
      <dgm:prSet/>
      <dgm:spPr/>
      <dgm:t>
        <a:bodyPr/>
        <a:lstStyle/>
        <a:p>
          <a:endParaRPr lang="da-DK"/>
        </a:p>
      </dgm:t>
    </dgm:pt>
    <dgm:pt modelId="{EE9F117B-0913-464A-B35A-E9B2DBB54BA8}" type="sibTrans" cxnId="{BCBC0E3C-F9B3-4BB2-B96C-745E83C77FEE}">
      <dgm:prSet/>
      <dgm:spPr/>
      <dgm:t>
        <a:bodyPr/>
        <a:lstStyle/>
        <a:p>
          <a:endParaRPr lang="da-DK"/>
        </a:p>
      </dgm:t>
    </dgm:pt>
    <dgm:pt modelId="{265105D6-4CF3-41B1-A985-D6F41EE008F7}">
      <dgm:prSet/>
      <dgm:spPr/>
      <dgm:t>
        <a:bodyPr/>
        <a:lstStyle/>
        <a:p>
          <a:r>
            <a:rPr lang="da-DK" dirty="0"/>
            <a:t>Sundhedsplejen</a:t>
          </a:r>
        </a:p>
      </dgm:t>
    </dgm:pt>
    <dgm:pt modelId="{BEB0465C-56C0-44A6-9A58-3EA1E4ADDCD6}" type="parTrans" cxnId="{E154D631-3F16-45A8-A4BC-A8DB061BB571}">
      <dgm:prSet/>
      <dgm:spPr/>
      <dgm:t>
        <a:bodyPr/>
        <a:lstStyle/>
        <a:p>
          <a:endParaRPr lang="da-DK"/>
        </a:p>
      </dgm:t>
    </dgm:pt>
    <dgm:pt modelId="{C018BACE-1285-4A26-B490-727F22CEB791}" type="sibTrans" cxnId="{E154D631-3F16-45A8-A4BC-A8DB061BB571}">
      <dgm:prSet/>
      <dgm:spPr/>
      <dgm:t>
        <a:bodyPr/>
        <a:lstStyle/>
        <a:p>
          <a:endParaRPr lang="da-DK"/>
        </a:p>
      </dgm:t>
    </dgm:pt>
    <dgm:pt modelId="{6EB0EE87-CA75-43C9-AEBE-B72F73CF5D55}">
      <dgm:prSet/>
      <dgm:spPr/>
      <dgm:t>
        <a:bodyPr/>
        <a:lstStyle/>
        <a:p>
          <a:r>
            <a:rPr lang="da-DK" dirty="0"/>
            <a:t>PPR</a:t>
          </a:r>
        </a:p>
      </dgm:t>
    </dgm:pt>
    <dgm:pt modelId="{7E8A2FD2-1CED-4F35-AD7D-ED62B6D0FF64}" type="parTrans" cxnId="{99AFD7C9-E56C-407A-B997-4A9A01320A37}">
      <dgm:prSet/>
      <dgm:spPr/>
      <dgm:t>
        <a:bodyPr/>
        <a:lstStyle/>
        <a:p>
          <a:endParaRPr lang="da-DK"/>
        </a:p>
      </dgm:t>
    </dgm:pt>
    <dgm:pt modelId="{06D9B78B-32D6-41C6-8FC1-CD58CE8CC6B5}" type="sibTrans" cxnId="{99AFD7C9-E56C-407A-B997-4A9A01320A37}">
      <dgm:prSet/>
      <dgm:spPr/>
      <dgm:t>
        <a:bodyPr/>
        <a:lstStyle/>
        <a:p>
          <a:endParaRPr lang="da-DK"/>
        </a:p>
      </dgm:t>
    </dgm:pt>
    <dgm:pt modelId="{BB43814B-D63C-4D5C-9C2E-0EEDF9435975}">
      <dgm:prSet phldrT="[Tekst]"/>
      <dgm:spPr/>
      <dgm:t>
        <a:bodyPr/>
        <a:lstStyle/>
        <a:p>
          <a:r>
            <a:rPr lang="da-DK" dirty="0"/>
            <a:t>Familiecenteret</a:t>
          </a:r>
        </a:p>
      </dgm:t>
    </dgm:pt>
    <dgm:pt modelId="{333C3623-F219-48DC-A076-E0CCE02D8C09}" type="parTrans" cxnId="{BD90BB11-D542-4C65-B814-7C8FE8510E6A}">
      <dgm:prSet/>
      <dgm:spPr/>
      <dgm:t>
        <a:bodyPr/>
        <a:lstStyle/>
        <a:p>
          <a:endParaRPr lang="da-DK"/>
        </a:p>
      </dgm:t>
    </dgm:pt>
    <dgm:pt modelId="{FD02B386-C2D9-4693-8D43-21335FCFBA76}" type="sibTrans" cxnId="{BD90BB11-D542-4C65-B814-7C8FE8510E6A}">
      <dgm:prSet/>
      <dgm:spPr/>
      <dgm:t>
        <a:bodyPr/>
        <a:lstStyle/>
        <a:p>
          <a:endParaRPr lang="da-DK"/>
        </a:p>
      </dgm:t>
    </dgm:pt>
    <dgm:pt modelId="{7DA94AAE-2B48-4A69-9A63-BE9FCA5CBE0E}" type="pres">
      <dgm:prSet presAssocID="{D8BA2140-A531-4768-9889-A0F216BED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AEA0B5-257E-41DC-8EDE-F2B265DD8ED4}" type="pres">
      <dgm:prSet presAssocID="{725B4766-76B8-465D-B141-1650A15174C5}" presName="hierRoot1" presStyleCnt="0">
        <dgm:presLayoutVars>
          <dgm:hierBranch val="init"/>
        </dgm:presLayoutVars>
      </dgm:prSet>
      <dgm:spPr/>
    </dgm:pt>
    <dgm:pt modelId="{9D0276EC-74A6-49E6-9E04-439A482CFFC9}" type="pres">
      <dgm:prSet presAssocID="{725B4766-76B8-465D-B141-1650A15174C5}" presName="rootComposite1" presStyleCnt="0"/>
      <dgm:spPr/>
    </dgm:pt>
    <dgm:pt modelId="{181110BE-20D2-4CA3-B33A-1BF51E249DB1}" type="pres">
      <dgm:prSet presAssocID="{725B4766-76B8-465D-B141-1650A15174C5}" presName="rootText1" presStyleLbl="node0" presStyleIdx="0" presStyleCnt="1">
        <dgm:presLayoutVars>
          <dgm:chPref val="3"/>
        </dgm:presLayoutVars>
      </dgm:prSet>
      <dgm:spPr/>
    </dgm:pt>
    <dgm:pt modelId="{352CF4FE-33F4-4D0E-BEFA-8B6A77E1ABAE}" type="pres">
      <dgm:prSet presAssocID="{725B4766-76B8-465D-B141-1650A15174C5}" presName="rootConnector1" presStyleLbl="node1" presStyleIdx="0" presStyleCnt="0"/>
      <dgm:spPr/>
    </dgm:pt>
    <dgm:pt modelId="{9E47F1D8-9EE5-4408-93B0-4EDF43927414}" type="pres">
      <dgm:prSet presAssocID="{725B4766-76B8-465D-B141-1650A15174C5}" presName="hierChild2" presStyleCnt="0"/>
      <dgm:spPr/>
    </dgm:pt>
    <dgm:pt modelId="{EB18476B-6807-4481-9623-EBBF100C566C}" type="pres">
      <dgm:prSet presAssocID="{2263D207-9037-4590-BCA5-2AEBB35B3B1A}" presName="Name37" presStyleLbl="parChTrans1D2" presStyleIdx="0" presStyleCnt="7"/>
      <dgm:spPr/>
    </dgm:pt>
    <dgm:pt modelId="{999A2899-0CC0-4634-9A49-752F4F243F8A}" type="pres">
      <dgm:prSet presAssocID="{4D7C5B47-019C-4620-899B-FD68AEAD1060}" presName="hierRoot2" presStyleCnt="0">
        <dgm:presLayoutVars>
          <dgm:hierBranch val="init"/>
        </dgm:presLayoutVars>
      </dgm:prSet>
      <dgm:spPr/>
    </dgm:pt>
    <dgm:pt modelId="{E2B0E21A-9151-4E53-9E1A-0017C9689CF4}" type="pres">
      <dgm:prSet presAssocID="{4D7C5B47-019C-4620-899B-FD68AEAD1060}" presName="rootComposite" presStyleCnt="0"/>
      <dgm:spPr/>
    </dgm:pt>
    <dgm:pt modelId="{FBCD9010-E623-4141-BAC3-FB0561EA1B39}" type="pres">
      <dgm:prSet presAssocID="{4D7C5B47-019C-4620-899B-FD68AEAD1060}" presName="rootText" presStyleLbl="node2" presStyleIdx="0" presStyleCnt="6">
        <dgm:presLayoutVars>
          <dgm:chPref val="3"/>
        </dgm:presLayoutVars>
      </dgm:prSet>
      <dgm:spPr/>
    </dgm:pt>
    <dgm:pt modelId="{47676A4A-9277-42A7-BFE6-506720801218}" type="pres">
      <dgm:prSet presAssocID="{4D7C5B47-019C-4620-899B-FD68AEAD1060}" presName="rootConnector" presStyleLbl="node2" presStyleIdx="0" presStyleCnt="6"/>
      <dgm:spPr/>
    </dgm:pt>
    <dgm:pt modelId="{ABA1E401-EF55-447F-8D25-37052592FD70}" type="pres">
      <dgm:prSet presAssocID="{4D7C5B47-019C-4620-899B-FD68AEAD1060}" presName="hierChild4" presStyleCnt="0"/>
      <dgm:spPr/>
    </dgm:pt>
    <dgm:pt modelId="{981E178A-A22C-443A-A8ED-0695D6E960ED}" type="pres">
      <dgm:prSet presAssocID="{4D7C5B47-019C-4620-899B-FD68AEAD1060}" presName="hierChild5" presStyleCnt="0"/>
      <dgm:spPr/>
    </dgm:pt>
    <dgm:pt modelId="{B00E3DFA-12CB-4B5E-AC87-D6B429C07E21}" type="pres">
      <dgm:prSet presAssocID="{333C3623-F219-48DC-A076-E0CCE02D8C09}" presName="Name37" presStyleLbl="parChTrans1D2" presStyleIdx="1" presStyleCnt="7"/>
      <dgm:spPr/>
    </dgm:pt>
    <dgm:pt modelId="{676946D7-8E48-4D3B-A59F-9F6EDE7AA78D}" type="pres">
      <dgm:prSet presAssocID="{BB43814B-D63C-4D5C-9C2E-0EEDF9435975}" presName="hierRoot2" presStyleCnt="0">
        <dgm:presLayoutVars>
          <dgm:hierBranch val="init"/>
        </dgm:presLayoutVars>
      </dgm:prSet>
      <dgm:spPr/>
    </dgm:pt>
    <dgm:pt modelId="{A76DDF7C-5269-425D-872A-3AA560126F74}" type="pres">
      <dgm:prSet presAssocID="{BB43814B-D63C-4D5C-9C2E-0EEDF9435975}" presName="rootComposite" presStyleCnt="0"/>
      <dgm:spPr/>
    </dgm:pt>
    <dgm:pt modelId="{7D0398EE-5D92-4CE0-BE31-704F0C2AAF68}" type="pres">
      <dgm:prSet presAssocID="{BB43814B-D63C-4D5C-9C2E-0EEDF9435975}" presName="rootText" presStyleLbl="node2" presStyleIdx="1" presStyleCnt="6">
        <dgm:presLayoutVars>
          <dgm:chPref val="3"/>
        </dgm:presLayoutVars>
      </dgm:prSet>
      <dgm:spPr/>
    </dgm:pt>
    <dgm:pt modelId="{6120E299-6879-4BD0-9F6A-C1795C1A6FA0}" type="pres">
      <dgm:prSet presAssocID="{BB43814B-D63C-4D5C-9C2E-0EEDF9435975}" presName="rootConnector" presStyleLbl="node2" presStyleIdx="1" presStyleCnt="6"/>
      <dgm:spPr/>
    </dgm:pt>
    <dgm:pt modelId="{60B664FF-223E-4A97-8DFC-90A5DCAE93EE}" type="pres">
      <dgm:prSet presAssocID="{BB43814B-D63C-4D5C-9C2E-0EEDF9435975}" presName="hierChild4" presStyleCnt="0"/>
      <dgm:spPr/>
    </dgm:pt>
    <dgm:pt modelId="{F354127B-D439-48CD-A02A-14BC0ADA5EBB}" type="pres">
      <dgm:prSet presAssocID="{BB43814B-D63C-4D5C-9C2E-0EEDF9435975}" presName="hierChild5" presStyleCnt="0"/>
      <dgm:spPr/>
    </dgm:pt>
    <dgm:pt modelId="{3DA03C91-EDA9-4490-98BC-708071810790}" type="pres">
      <dgm:prSet presAssocID="{D05F274B-7809-462C-BBB1-094C7584BC43}" presName="Name37" presStyleLbl="parChTrans1D2" presStyleIdx="2" presStyleCnt="7"/>
      <dgm:spPr/>
    </dgm:pt>
    <dgm:pt modelId="{62C103DB-20B0-4D49-ADD5-85A5FEAE26D4}" type="pres">
      <dgm:prSet presAssocID="{5CB7B776-A315-414E-A22A-311809FC52BD}" presName="hierRoot2" presStyleCnt="0">
        <dgm:presLayoutVars>
          <dgm:hierBranch val="init"/>
        </dgm:presLayoutVars>
      </dgm:prSet>
      <dgm:spPr/>
    </dgm:pt>
    <dgm:pt modelId="{36A7E1C5-58D2-4069-B4F5-C1BD10545F83}" type="pres">
      <dgm:prSet presAssocID="{5CB7B776-A315-414E-A22A-311809FC52BD}" presName="rootComposite" presStyleCnt="0"/>
      <dgm:spPr/>
    </dgm:pt>
    <dgm:pt modelId="{D5791002-EF8E-435E-9331-5510CE5867C2}" type="pres">
      <dgm:prSet presAssocID="{5CB7B776-A315-414E-A22A-311809FC52BD}" presName="rootText" presStyleLbl="node2" presStyleIdx="2" presStyleCnt="6">
        <dgm:presLayoutVars>
          <dgm:chPref val="3"/>
        </dgm:presLayoutVars>
      </dgm:prSet>
      <dgm:spPr/>
    </dgm:pt>
    <dgm:pt modelId="{6D72CBE6-8936-4CC5-AF68-8249FFECD868}" type="pres">
      <dgm:prSet presAssocID="{5CB7B776-A315-414E-A22A-311809FC52BD}" presName="rootConnector" presStyleLbl="node2" presStyleIdx="2" presStyleCnt="6"/>
      <dgm:spPr/>
    </dgm:pt>
    <dgm:pt modelId="{73A91CC8-A4DF-4BDC-9D8B-2498176EA4DF}" type="pres">
      <dgm:prSet presAssocID="{5CB7B776-A315-414E-A22A-311809FC52BD}" presName="hierChild4" presStyleCnt="0"/>
      <dgm:spPr/>
    </dgm:pt>
    <dgm:pt modelId="{663404BB-3604-4272-A911-58D9BA3393F7}" type="pres">
      <dgm:prSet presAssocID="{5CB7B776-A315-414E-A22A-311809FC52BD}" presName="hierChild5" presStyleCnt="0"/>
      <dgm:spPr/>
    </dgm:pt>
    <dgm:pt modelId="{5FFD3B56-9259-4F3B-B6F1-D8C1BD01348F}" type="pres">
      <dgm:prSet presAssocID="{6DFBF255-E87A-4C24-B7CD-F7CDE0B53320}" presName="Name37" presStyleLbl="parChTrans1D2" presStyleIdx="3" presStyleCnt="7"/>
      <dgm:spPr/>
    </dgm:pt>
    <dgm:pt modelId="{F59EBCD4-00EC-4957-B273-EF1F100F82A4}" type="pres">
      <dgm:prSet presAssocID="{018C03E2-9739-4198-A887-39AD24C0D65E}" presName="hierRoot2" presStyleCnt="0">
        <dgm:presLayoutVars>
          <dgm:hierBranch val="init"/>
        </dgm:presLayoutVars>
      </dgm:prSet>
      <dgm:spPr/>
    </dgm:pt>
    <dgm:pt modelId="{5F9F15A7-31DB-4F2D-A834-8C36871B6BDA}" type="pres">
      <dgm:prSet presAssocID="{018C03E2-9739-4198-A887-39AD24C0D65E}" presName="rootComposite" presStyleCnt="0"/>
      <dgm:spPr/>
    </dgm:pt>
    <dgm:pt modelId="{4CDBE90E-7F3C-4E0A-87DE-DE32019E0386}" type="pres">
      <dgm:prSet presAssocID="{018C03E2-9739-4198-A887-39AD24C0D65E}" presName="rootText" presStyleLbl="node2" presStyleIdx="3" presStyleCnt="6">
        <dgm:presLayoutVars>
          <dgm:chPref val="3"/>
        </dgm:presLayoutVars>
      </dgm:prSet>
      <dgm:spPr/>
    </dgm:pt>
    <dgm:pt modelId="{B1B284B0-1878-43A0-B300-0CE03E9E1A1B}" type="pres">
      <dgm:prSet presAssocID="{018C03E2-9739-4198-A887-39AD24C0D65E}" presName="rootConnector" presStyleLbl="node2" presStyleIdx="3" presStyleCnt="6"/>
      <dgm:spPr/>
    </dgm:pt>
    <dgm:pt modelId="{6E5F5275-23F0-4386-986C-1FDB9E368DBD}" type="pres">
      <dgm:prSet presAssocID="{018C03E2-9739-4198-A887-39AD24C0D65E}" presName="hierChild4" presStyleCnt="0"/>
      <dgm:spPr/>
    </dgm:pt>
    <dgm:pt modelId="{34CBF13F-C6E2-437D-85EB-8F22F3B5012B}" type="pres">
      <dgm:prSet presAssocID="{018C03E2-9739-4198-A887-39AD24C0D65E}" presName="hierChild5" presStyleCnt="0"/>
      <dgm:spPr/>
    </dgm:pt>
    <dgm:pt modelId="{744788AA-996F-49FC-8464-B6108FBB2A86}" type="pres">
      <dgm:prSet presAssocID="{BEB0465C-56C0-44A6-9A58-3EA1E4ADDCD6}" presName="Name37" presStyleLbl="parChTrans1D2" presStyleIdx="4" presStyleCnt="7"/>
      <dgm:spPr/>
    </dgm:pt>
    <dgm:pt modelId="{995CB609-E139-4CD1-9B4D-3CB384757676}" type="pres">
      <dgm:prSet presAssocID="{265105D6-4CF3-41B1-A985-D6F41EE008F7}" presName="hierRoot2" presStyleCnt="0">
        <dgm:presLayoutVars>
          <dgm:hierBranch val="init"/>
        </dgm:presLayoutVars>
      </dgm:prSet>
      <dgm:spPr/>
    </dgm:pt>
    <dgm:pt modelId="{65F0F9B2-68B7-4C90-815A-07BF23D3E271}" type="pres">
      <dgm:prSet presAssocID="{265105D6-4CF3-41B1-A985-D6F41EE008F7}" presName="rootComposite" presStyleCnt="0"/>
      <dgm:spPr/>
    </dgm:pt>
    <dgm:pt modelId="{B3A0BBB8-E17B-473D-B510-C8C515214704}" type="pres">
      <dgm:prSet presAssocID="{265105D6-4CF3-41B1-A985-D6F41EE008F7}" presName="rootText" presStyleLbl="node2" presStyleIdx="4" presStyleCnt="6">
        <dgm:presLayoutVars>
          <dgm:chPref val="3"/>
        </dgm:presLayoutVars>
      </dgm:prSet>
      <dgm:spPr/>
    </dgm:pt>
    <dgm:pt modelId="{0D2422C0-BEF2-42BB-B30E-1C367D292076}" type="pres">
      <dgm:prSet presAssocID="{265105D6-4CF3-41B1-A985-D6F41EE008F7}" presName="rootConnector" presStyleLbl="node2" presStyleIdx="4" presStyleCnt="6"/>
      <dgm:spPr/>
    </dgm:pt>
    <dgm:pt modelId="{91B880E7-DFBD-4E4A-9C36-50F7F153331D}" type="pres">
      <dgm:prSet presAssocID="{265105D6-4CF3-41B1-A985-D6F41EE008F7}" presName="hierChild4" presStyleCnt="0"/>
      <dgm:spPr/>
    </dgm:pt>
    <dgm:pt modelId="{E7A8BA67-974C-4F51-8EF8-B86E175A9350}" type="pres">
      <dgm:prSet presAssocID="{265105D6-4CF3-41B1-A985-D6F41EE008F7}" presName="hierChild5" presStyleCnt="0"/>
      <dgm:spPr/>
    </dgm:pt>
    <dgm:pt modelId="{8380ED9B-707C-4E6A-A6B1-E658B65E63F9}" type="pres">
      <dgm:prSet presAssocID="{7E8A2FD2-1CED-4F35-AD7D-ED62B6D0FF64}" presName="Name37" presStyleLbl="parChTrans1D2" presStyleIdx="5" presStyleCnt="7"/>
      <dgm:spPr/>
    </dgm:pt>
    <dgm:pt modelId="{1DB64E69-8732-4466-ADFA-4122CD496922}" type="pres">
      <dgm:prSet presAssocID="{6EB0EE87-CA75-43C9-AEBE-B72F73CF5D55}" presName="hierRoot2" presStyleCnt="0">
        <dgm:presLayoutVars>
          <dgm:hierBranch val="init"/>
        </dgm:presLayoutVars>
      </dgm:prSet>
      <dgm:spPr/>
    </dgm:pt>
    <dgm:pt modelId="{19512C48-264B-49E2-968A-EEB0983D80D4}" type="pres">
      <dgm:prSet presAssocID="{6EB0EE87-CA75-43C9-AEBE-B72F73CF5D55}" presName="rootComposite" presStyleCnt="0"/>
      <dgm:spPr/>
    </dgm:pt>
    <dgm:pt modelId="{F2F950F2-4325-4799-8A00-E1C034F9978C}" type="pres">
      <dgm:prSet presAssocID="{6EB0EE87-CA75-43C9-AEBE-B72F73CF5D55}" presName="rootText" presStyleLbl="node2" presStyleIdx="5" presStyleCnt="6">
        <dgm:presLayoutVars>
          <dgm:chPref val="3"/>
        </dgm:presLayoutVars>
      </dgm:prSet>
      <dgm:spPr/>
    </dgm:pt>
    <dgm:pt modelId="{826D5E71-7E58-4ACF-A3A3-BBF7540FD916}" type="pres">
      <dgm:prSet presAssocID="{6EB0EE87-CA75-43C9-AEBE-B72F73CF5D55}" presName="rootConnector" presStyleLbl="node2" presStyleIdx="5" presStyleCnt="6"/>
      <dgm:spPr/>
    </dgm:pt>
    <dgm:pt modelId="{DD765A87-DCA6-4AEC-8DE5-050813902B32}" type="pres">
      <dgm:prSet presAssocID="{6EB0EE87-CA75-43C9-AEBE-B72F73CF5D55}" presName="hierChild4" presStyleCnt="0"/>
      <dgm:spPr/>
    </dgm:pt>
    <dgm:pt modelId="{7DC3B0DA-566C-482F-BE0A-D5106F8E6A8C}" type="pres">
      <dgm:prSet presAssocID="{6EB0EE87-CA75-43C9-AEBE-B72F73CF5D55}" presName="hierChild5" presStyleCnt="0"/>
      <dgm:spPr/>
    </dgm:pt>
    <dgm:pt modelId="{0578C3E7-071B-460B-A8AA-96D407E79358}" type="pres">
      <dgm:prSet presAssocID="{725B4766-76B8-465D-B141-1650A15174C5}" presName="hierChild3" presStyleCnt="0"/>
      <dgm:spPr/>
    </dgm:pt>
    <dgm:pt modelId="{03727549-DC71-4345-BEDB-DB9F8C250258}" type="pres">
      <dgm:prSet presAssocID="{3D7971E1-5BC5-43D0-8539-23781278ADBC}" presName="Name111" presStyleLbl="parChTrans1D2" presStyleIdx="6" presStyleCnt="7"/>
      <dgm:spPr/>
    </dgm:pt>
    <dgm:pt modelId="{203435FC-9AEB-4FAA-9839-D13006F4C53B}" type="pres">
      <dgm:prSet presAssocID="{ADBC846A-DB1A-4BD9-A9B0-5E0F4010CB17}" presName="hierRoot3" presStyleCnt="0">
        <dgm:presLayoutVars>
          <dgm:hierBranch val="init"/>
        </dgm:presLayoutVars>
      </dgm:prSet>
      <dgm:spPr/>
    </dgm:pt>
    <dgm:pt modelId="{53E9AE99-40D7-4F41-945A-840EF03EDD8B}" type="pres">
      <dgm:prSet presAssocID="{ADBC846A-DB1A-4BD9-A9B0-5E0F4010CB17}" presName="rootComposite3" presStyleCnt="0"/>
      <dgm:spPr/>
    </dgm:pt>
    <dgm:pt modelId="{B8C73CEE-9E20-474C-AA61-8FEB2E0652D4}" type="pres">
      <dgm:prSet presAssocID="{ADBC846A-DB1A-4BD9-A9B0-5E0F4010CB17}" presName="rootText3" presStyleLbl="asst1" presStyleIdx="0" presStyleCnt="1">
        <dgm:presLayoutVars>
          <dgm:chPref val="3"/>
        </dgm:presLayoutVars>
      </dgm:prSet>
      <dgm:spPr/>
    </dgm:pt>
    <dgm:pt modelId="{69A499D7-0A14-40FF-B770-4F8E747A62F1}" type="pres">
      <dgm:prSet presAssocID="{ADBC846A-DB1A-4BD9-A9B0-5E0F4010CB17}" presName="rootConnector3" presStyleLbl="asst1" presStyleIdx="0" presStyleCnt="1"/>
      <dgm:spPr/>
    </dgm:pt>
    <dgm:pt modelId="{5C11D2E8-8F61-4CED-BA35-37034EE770B5}" type="pres">
      <dgm:prSet presAssocID="{ADBC846A-DB1A-4BD9-A9B0-5E0F4010CB17}" presName="hierChild6" presStyleCnt="0"/>
      <dgm:spPr/>
    </dgm:pt>
    <dgm:pt modelId="{6AF672E4-F4AB-476D-9503-31222600C912}" type="pres">
      <dgm:prSet presAssocID="{ADBC846A-DB1A-4BD9-A9B0-5E0F4010CB17}" presName="hierChild7" presStyleCnt="0"/>
      <dgm:spPr/>
    </dgm:pt>
  </dgm:ptLst>
  <dgm:cxnLst>
    <dgm:cxn modelId="{6CA1BC06-FC41-4A8D-8FF1-02D5AEF9BCEA}" type="presOf" srcId="{BEB0465C-56C0-44A6-9A58-3EA1E4ADDCD6}" destId="{744788AA-996F-49FC-8464-B6108FBB2A86}" srcOrd="0" destOrd="0" presId="urn:microsoft.com/office/officeart/2005/8/layout/orgChart1"/>
    <dgm:cxn modelId="{EE5D7E0B-3D1E-4724-B985-1C4FFC3DEDFF}" srcId="{725B4766-76B8-465D-B141-1650A15174C5}" destId="{ADBC846A-DB1A-4BD9-A9B0-5E0F4010CB17}" srcOrd="0" destOrd="0" parTransId="{3D7971E1-5BC5-43D0-8539-23781278ADBC}" sibTransId="{2D8A788C-24A9-46D6-BA89-FB56C597B8F1}"/>
    <dgm:cxn modelId="{E7F6040E-F1F6-422C-BC23-7124C6FC5706}" type="presOf" srcId="{265105D6-4CF3-41B1-A985-D6F41EE008F7}" destId="{0D2422C0-BEF2-42BB-B30E-1C367D292076}" srcOrd="1" destOrd="0" presId="urn:microsoft.com/office/officeart/2005/8/layout/orgChart1"/>
    <dgm:cxn modelId="{9E9D360E-B048-4581-AC8B-72E8217CA578}" type="presOf" srcId="{3D7971E1-5BC5-43D0-8539-23781278ADBC}" destId="{03727549-DC71-4345-BEDB-DB9F8C250258}" srcOrd="0" destOrd="0" presId="urn:microsoft.com/office/officeart/2005/8/layout/orgChart1"/>
    <dgm:cxn modelId="{BD90BB11-D542-4C65-B814-7C8FE8510E6A}" srcId="{725B4766-76B8-465D-B141-1650A15174C5}" destId="{BB43814B-D63C-4D5C-9C2E-0EEDF9435975}" srcOrd="2" destOrd="0" parTransId="{333C3623-F219-48DC-A076-E0CCE02D8C09}" sibTransId="{FD02B386-C2D9-4693-8D43-21335FCFBA76}"/>
    <dgm:cxn modelId="{7675E320-BA4C-4908-9814-F9B9227FE630}" type="presOf" srcId="{5CB7B776-A315-414E-A22A-311809FC52BD}" destId="{6D72CBE6-8936-4CC5-AF68-8249FFECD868}" srcOrd="1" destOrd="0" presId="urn:microsoft.com/office/officeart/2005/8/layout/orgChart1"/>
    <dgm:cxn modelId="{4F930831-60B6-4C3E-A56E-9B339118498E}" type="presOf" srcId="{D05F274B-7809-462C-BBB1-094C7584BC43}" destId="{3DA03C91-EDA9-4490-98BC-708071810790}" srcOrd="0" destOrd="0" presId="urn:microsoft.com/office/officeart/2005/8/layout/orgChart1"/>
    <dgm:cxn modelId="{E154D631-3F16-45A8-A4BC-A8DB061BB571}" srcId="{725B4766-76B8-465D-B141-1650A15174C5}" destId="{265105D6-4CF3-41B1-A985-D6F41EE008F7}" srcOrd="5" destOrd="0" parTransId="{BEB0465C-56C0-44A6-9A58-3EA1E4ADDCD6}" sibTransId="{C018BACE-1285-4A26-B490-727F22CEB791}"/>
    <dgm:cxn modelId="{BCBC0E3C-F9B3-4BB2-B96C-745E83C77FEE}" srcId="{725B4766-76B8-465D-B141-1650A15174C5}" destId="{018C03E2-9739-4198-A887-39AD24C0D65E}" srcOrd="4" destOrd="0" parTransId="{6DFBF255-E87A-4C24-B7CD-F7CDE0B53320}" sibTransId="{EE9F117B-0913-464A-B35A-E9B2DBB54BA8}"/>
    <dgm:cxn modelId="{1B399C66-EE49-4490-8960-FE133A65C089}" type="presOf" srcId="{6EB0EE87-CA75-43C9-AEBE-B72F73CF5D55}" destId="{F2F950F2-4325-4799-8A00-E1C034F9978C}" srcOrd="0" destOrd="0" presId="urn:microsoft.com/office/officeart/2005/8/layout/orgChart1"/>
    <dgm:cxn modelId="{5B314569-FF0A-4896-8E6A-E4C02694A4B3}" type="presOf" srcId="{265105D6-4CF3-41B1-A985-D6F41EE008F7}" destId="{B3A0BBB8-E17B-473D-B510-C8C515214704}" srcOrd="0" destOrd="0" presId="urn:microsoft.com/office/officeart/2005/8/layout/orgChart1"/>
    <dgm:cxn modelId="{DDA9964C-FC0B-44A9-81F1-E2A892A04518}" type="presOf" srcId="{ADBC846A-DB1A-4BD9-A9B0-5E0F4010CB17}" destId="{69A499D7-0A14-40FF-B770-4F8E747A62F1}" srcOrd="1" destOrd="0" presId="urn:microsoft.com/office/officeart/2005/8/layout/orgChart1"/>
    <dgm:cxn modelId="{3E8FD377-F632-47EE-956D-40D0798FC44E}" srcId="{725B4766-76B8-465D-B141-1650A15174C5}" destId="{5CB7B776-A315-414E-A22A-311809FC52BD}" srcOrd="3" destOrd="0" parTransId="{D05F274B-7809-462C-BBB1-094C7584BC43}" sibTransId="{AF13598D-8131-4E27-9079-B54EEFD3F3F0}"/>
    <dgm:cxn modelId="{51FD917D-3C7A-4BE8-96D4-DC4F2EF6D726}" type="presOf" srcId="{7E8A2FD2-1CED-4F35-AD7D-ED62B6D0FF64}" destId="{8380ED9B-707C-4E6A-A6B1-E658B65E63F9}" srcOrd="0" destOrd="0" presId="urn:microsoft.com/office/officeart/2005/8/layout/orgChart1"/>
    <dgm:cxn modelId="{7E570A84-91E9-484E-91B8-1477A0E7B839}" type="presOf" srcId="{2263D207-9037-4590-BCA5-2AEBB35B3B1A}" destId="{EB18476B-6807-4481-9623-EBBF100C566C}" srcOrd="0" destOrd="0" presId="urn:microsoft.com/office/officeart/2005/8/layout/orgChart1"/>
    <dgm:cxn modelId="{22F0C09B-35A7-453E-9EC8-A5B27A2D4F53}" srcId="{725B4766-76B8-465D-B141-1650A15174C5}" destId="{4D7C5B47-019C-4620-899B-FD68AEAD1060}" srcOrd="1" destOrd="0" parTransId="{2263D207-9037-4590-BCA5-2AEBB35B3B1A}" sibTransId="{8CA24574-396D-45C5-93FD-9822F42251D4}"/>
    <dgm:cxn modelId="{226692A9-8103-49D1-9F98-85F22B3832C3}" type="presOf" srcId="{4D7C5B47-019C-4620-899B-FD68AEAD1060}" destId="{47676A4A-9277-42A7-BFE6-506720801218}" srcOrd="1" destOrd="0" presId="urn:microsoft.com/office/officeart/2005/8/layout/orgChart1"/>
    <dgm:cxn modelId="{7ABF77B1-0345-4FAE-A128-D541E1B89611}" type="presOf" srcId="{725B4766-76B8-465D-B141-1650A15174C5}" destId="{352CF4FE-33F4-4D0E-BEFA-8B6A77E1ABAE}" srcOrd="1" destOrd="0" presId="urn:microsoft.com/office/officeart/2005/8/layout/orgChart1"/>
    <dgm:cxn modelId="{F5D3AABB-A757-4815-ACCC-410D8BB711E4}" type="presOf" srcId="{333C3623-F219-48DC-A076-E0CCE02D8C09}" destId="{B00E3DFA-12CB-4B5E-AC87-D6B429C07E21}" srcOrd="0" destOrd="0" presId="urn:microsoft.com/office/officeart/2005/8/layout/orgChart1"/>
    <dgm:cxn modelId="{2998B8BC-8031-4461-BFCE-B105EA13CAFD}" type="presOf" srcId="{725B4766-76B8-465D-B141-1650A15174C5}" destId="{181110BE-20D2-4CA3-B33A-1BF51E249DB1}" srcOrd="0" destOrd="0" presId="urn:microsoft.com/office/officeart/2005/8/layout/orgChart1"/>
    <dgm:cxn modelId="{20671EBD-3029-44E0-827F-787E57AB197B}" srcId="{D8BA2140-A531-4768-9889-A0F216BEDC0F}" destId="{725B4766-76B8-465D-B141-1650A15174C5}" srcOrd="0" destOrd="0" parTransId="{11F83DEA-EBEA-4178-B871-382CB3E2D4AB}" sibTransId="{0DDAFA36-88BB-4AAB-87AB-C81530DF3E3F}"/>
    <dgm:cxn modelId="{F9AD6CBE-0B77-4CA7-B436-069DFDA3A121}" type="presOf" srcId="{6EB0EE87-CA75-43C9-AEBE-B72F73CF5D55}" destId="{826D5E71-7E58-4ACF-A3A3-BBF7540FD916}" srcOrd="1" destOrd="0" presId="urn:microsoft.com/office/officeart/2005/8/layout/orgChart1"/>
    <dgm:cxn modelId="{C1E6EFBF-C845-4FD1-B3B7-CF4BE0AABA2B}" type="presOf" srcId="{018C03E2-9739-4198-A887-39AD24C0D65E}" destId="{B1B284B0-1878-43A0-B300-0CE03E9E1A1B}" srcOrd="1" destOrd="0" presId="urn:microsoft.com/office/officeart/2005/8/layout/orgChart1"/>
    <dgm:cxn modelId="{A71249C5-0DEE-4F92-86B9-3C3438ADC33D}" type="presOf" srcId="{BB43814B-D63C-4D5C-9C2E-0EEDF9435975}" destId="{7D0398EE-5D92-4CE0-BE31-704F0C2AAF68}" srcOrd="0" destOrd="0" presId="urn:microsoft.com/office/officeart/2005/8/layout/orgChart1"/>
    <dgm:cxn modelId="{99AFD7C9-E56C-407A-B997-4A9A01320A37}" srcId="{725B4766-76B8-465D-B141-1650A15174C5}" destId="{6EB0EE87-CA75-43C9-AEBE-B72F73CF5D55}" srcOrd="6" destOrd="0" parTransId="{7E8A2FD2-1CED-4F35-AD7D-ED62B6D0FF64}" sibTransId="{06D9B78B-32D6-41C6-8FC1-CD58CE8CC6B5}"/>
    <dgm:cxn modelId="{7F31C2DB-1756-4C22-AC21-BFCDB2626802}" type="presOf" srcId="{D8BA2140-A531-4768-9889-A0F216BEDC0F}" destId="{7DA94AAE-2B48-4A69-9A63-BE9FCA5CBE0E}" srcOrd="0" destOrd="0" presId="urn:microsoft.com/office/officeart/2005/8/layout/orgChart1"/>
    <dgm:cxn modelId="{50C663DE-6AD4-4927-AC71-A1FD8665B3FC}" type="presOf" srcId="{5CB7B776-A315-414E-A22A-311809FC52BD}" destId="{D5791002-EF8E-435E-9331-5510CE5867C2}" srcOrd="0" destOrd="0" presId="urn:microsoft.com/office/officeart/2005/8/layout/orgChart1"/>
    <dgm:cxn modelId="{953B60E1-EC7D-477E-AC43-7931C255779F}" type="presOf" srcId="{4D7C5B47-019C-4620-899B-FD68AEAD1060}" destId="{FBCD9010-E623-4141-BAC3-FB0561EA1B39}" srcOrd="0" destOrd="0" presId="urn:microsoft.com/office/officeart/2005/8/layout/orgChart1"/>
    <dgm:cxn modelId="{E2B543EB-43C8-493F-BB0E-C2BE4223F37A}" type="presOf" srcId="{BB43814B-D63C-4D5C-9C2E-0EEDF9435975}" destId="{6120E299-6879-4BD0-9F6A-C1795C1A6FA0}" srcOrd="1" destOrd="0" presId="urn:microsoft.com/office/officeart/2005/8/layout/orgChart1"/>
    <dgm:cxn modelId="{338655F1-1450-4CAA-AC03-012793F743C1}" type="presOf" srcId="{6DFBF255-E87A-4C24-B7CD-F7CDE0B53320}" destId="{5FFD3B56-9259-4F3B-B6F1-D8C1BD01348F}" srcOrd="0" destOrd="0" presId="urn:microsoft.com/office/officeart/2005/8/layout/orgChart1"/>
    <dgm:cxn modelId="{160BDBF4-EA0E-4D78-907D-785BEA71970E}" type="presOf" srcId="{ADBC846A-DB1A-4BD9-A9B0-5E0F4010CB17}" destId="{B8C73CEE-9E20-474C-AA61-8FEB2E0652D4}" srcOrd="0" destOrd="0" presId="urn:microsoft.com/office/officeart/2005/8/layout/orgChart1"/>
    <dgm:cxn modelId="{3F5E86FF-7DBF-43D2-93A6-355295E01EA8}" type="presOf" srcId="{018C03E2-9739-4198-A887-39AD24C0D65E}" destId="{4CDBE90E-7F3C-4E0A-87DE-DE32019E0386}" srcOrd="0" destOrd="0" presId="urn:microsoft.com/office/officeart/2005/8/layout/orgChart1"/>
    <dgm:cxn modelId="{EB8D2760-47FB-4D97-9762-FE476B4E8E04}" type="presParOf" srcId="{7DA94AAE-2B48-4A69-9A63-BE9FCA5CBE0E}" destId="{16AEA0B5-257E-41DC-8EDE-F2B265DD8ED4}" srcOrd="0" destOrd="0" presId="urn:microsoft.com/office/officeart/2005/8/layout/orgChart1"/>
    <dgm:cxn modelId="{CE4DAD4B-73FE-43F3-BCC4-2E387D8D1B2B}" type="presParOf" srcId="{16AEA0B5-257E-41DC-8EDE-F2B265DD8ED4}" destId="{9D0276EC-74A6-49E6-9E04-439A482CFFC9}" srcOrd="0" destOrd="0" presId="urn:microsoft.com/office/officeart/2005/8/layout/orgChart1"/>
    <dgm:cxn modelId="{9FF3DB2C-9FD1-4461-B446-9F2DE8279E4D}" type="presParOf" srcId="{9D0276EC-74A6-49E6-9E04-439A482CFFC9}" destId="{181110BE-20D2-4CA3-B33A-1BF51E249DB1}" srcOrd="0" destOrd="0" presId="urn:microsoft.com/office/officeart/2005/8/layout/orgChart1"/>
    <dgm:cxn modelId="{52AEFFA9-41E7-45C6-8441-88CFAA25CB49}" type="presParOf" srcId="{9D0276EC-74A6-49E6-9E04-439A482CFFC9}" destId="{352CF4FE-33F4-4D0E-BEFA-8B6A77E1ABAE}" srcOrd="1" destOrd="0" presId="urn:microsoft.com/office/officeart/2005/8/layout/orgChart1"/>
    <dgm:cxn modelId="{AA7FEE03-FD63-46B9-8D92-34C38CE34B1D}" type="presParOf" srcId="{16AEA0B5-257E-41DC-8EDE-F2B265DD8ED4}" destId="{9E47F1D8-9EE5-4408-93B0-4EDF43927414}" srcOrd="1" destOrd="0" presId="urn:microsoft.com/office/officeart/2005/8/layout/orgChart1"/>
    <dgm:cxn modelId="{6EE8C611-85AD-4430-8324-58B476004A47}" type="presParOf" srcId="{9E47F1D8-9EE5-4408-93B0-4EDF43927414}" destId="{EB18476B-6807-4481-9623-EBBF100C566C}" srcOrd="0" destOrd="0" presId="urn:microsoft.com/office/officeart/2005/8/layout/orgChart1"/>
    <dgm:cxn modelId="{901A58D4-FCC5-4F95-8D7C-4C85307F18AE}" type="presParOf" srcId="{9E47F1D8-9EE5-4408-93B0-4EDF43927414}" destId="{999A2899-0CC0-4634-9A49-752F4F243F8A}" srcOrd="1" destOrd="0" presId="urn:microsoft.com/office/officeart/2005/8/layout/orgChart1"/>
    <dgm:cxn modelId="{15ADA820-8949-4B70-9007-5AABE4EB4740}" type="presParOf" srcId="{999A2899-0CC0-4634-9A49-752F4F243F8A}" destId="{E2B0E21A-9151-4E53-9E1A-0017C9689CF4}" srcOrd="0" destOrd="0" presId="urn:microsoft.com/office/officeart/2005/8/layout/orgChart1"/>
    <dgm:cxn modelId="{4AFB1279-8BA6-4494-8F67-CF0EBA28224F}" type="presParOf" srcId="{E2B0E21A-9151-4E53-9E1A-0017C9689CF4}" destId="{FBCD9010-E623-4141-BAC3-FB0561EA1B39}" srcOrd="0" destOrd="0" presId="urn:microsoft.com/office/officeart/2005/8/layout/orgChart1"/>
    <dgm:cxn modelId="{35F39A69-D9E8-4F45-BAB2-91F1BDFC83B4}" type="presParOf" srcId="{E2B0E21A-9151-4E53-9E1A-0017C9689CF4}" destId="{47676A4A-9277-42A7-BFE6-506720801218}" srcOrd="1" destOrd="0" presId="urn:microsoft.com/office/officeart/2005/8/layout/orgChart1"/>
    <dgm:cxn modelId="{3007FF7D-4D41-45AC-AF76-A8F385BBDD3C}" type="presParOf" srcId="{999A2899-0CC0-4634-9A49-752F4F243F8A}" destId="{ABA1E401-EF55-447F-8D25-37052592FD70}" srcOrd="1" destOrd="0" presId="urn:microsoft.com/office/officeart/2005/8/layout/orgChart1"/>
    <dgm:cxn modelId="{BA167191-38E6-4873-AEA9-C8D880C8112B}" type="presParOf" srcId="{999A2899-0CC0-4634-9A49-752F4F243F8A}" destId="{981E178A-A22C-443A-A8ED-0695D6E960ED}" srcOrd="2" destOrd="0" presId="urn:microsoft.com/office/officeart/2005/8/layout/orgChart1"/>
    <dgm:cxn modelId="{F511D4F2-0E62-4653-A692-CAAD53AF6938}" type="presParOf" srcId="{9E47F1D8-9EE5-4408-93B0-4EDF43927414}" destId="{B00E3DFA-12CB-4B5E-AC87-D6B429C07E21}" srcOrd="2" destOrd="0" presId="urn:microsoft.com/office/officeart/2005/8/layout/orgChart1"/>
    <dgm:cxn modelId="{CAE52CBA-55A9-4FBD-9E2E-950770B6C0EC}" type="presParOf" srcId="{9E47F1D8-9EE5-4408-93B0-4EDF43927414}" destId="{676946D7-8E48-4D3B-A59F-9F6EDE7AA78D}" srcOrd="3" destOrd="0" presId="urn:microsoft.com/office/officeart/2005/8/layout/orgChart1"/>
    <dgm:cxn modelId="{DA231761-3C7F-48D8-A47C-CF0743B954B7}" type="presParOf" srcId="{676946D7-8E48-4D3B-A59F-9F6EDE7AA78D}" destId="{A76DDF7C-5269-425D-872A-3AA560126F74}" srcOrd="0" destOrd="0" presId="urn:microsoft.com/office/officeart/2005/8/layout/orgChart1"/>
    <dgm:cxn modelId="{69B6DAB5-A224-4EB7-A7DE-D83051D2DB12}" type="presParOf" srcId="{A76DDF7C-5269-425D-872A-3AA560126F74}" destId="{7D0398EE-5D92-4CE0-BE31-704F0C2AAF68}" srcOrd="0" destOrd="0" presId="urn:microsoft.com/office/officeart/2005/8/layout/orgChart1"/>
    <dgm:cxn modelId="{CE6FB2B0-C0AB-4A18-85A7-AA3F8198CC00}" type="presParOf" srcId="{A76DDF7C-5269-425D-872A-3AA560126F74}" destId="{6120E299-6879-4BD0-9F6A-C1795C1A6FA0}" srcOrd="1" destOrd="0" presId="urn:microsoft.com/office/officeart/2005/8/layout/orgChart1"/>
    <dgm:cxn modelId="{B2FFF4A7-8291-496B-AE9C-78B9144B281F}" type="presParOf" srcId="{676946D7-8E48-4D3B-A59F-9F6EDE7AA78D}" destId="{60B664FF-223E-4A97-8DFC-90A5DCAE93EE}" srcOrd="1" destOrd="0" presId="urn:microsoft.com/office/officeart/2005/8/layout/orgChart1"/>
    <dgm:cxn modelId="{02B0F745-8FAF-477C-B8C2-C3B4F6026790}" type="presParOf" srcId="{676946D7-8E48-4D3B-A59F-9F6EDE7AA78D}" destId="{F354127B-D439-48CD-A02A-14BC0ADA5EBB}" srcOrd="2" destOrd="0" presId="urn:microsoft.com/office/officeart/2005/8/layout/orgChart1"/>
    <dgm:cxn modelId="{795F5D69-205C-477B-9DB7-9B07C9EF09CE}" type="presParOf" srcId="{9E47F1D8-9EE5-4408-93B0-4EDF43927414}" destId="{3DA03C91-EDA9-4490-98BC-708071810790}" srcOrd="4" destOrd="0" presId="urn:microsoft.com/office/officeart/2005/8/layout/orgChart1"/>
    <dgm:cxn modelId="{7AEFD810-17DD-40B4-A1AF-21CF19A346A2}" type="presParOf" srcId="{9E47F1D8-9EE5-4408-93B0-4EDF43927414}" destId="{62C103DB-20B0-4D49-ADD5-85A5FEAE26D4}" srcOrd="5" destOrd="0" presId="urn:microsoft.com/office/officeart/2005/8/layout/orgChart1"/>
    <dgm:cxn modelId="{394C030C-1659-4B2F-A92F-A023A87E248C}" type="presParOf" srcId="{62C103DB-20B0-4D49-ADD5-85A5FEAE26D4}" destId="{36A7E1C5-58D2-4069-B4F5-C1BD10545F83}" srcOrd="0" destOrd="0" presId="urn:microsoft.com/office/officeart/2005/8/layout/orgChart1"/>
    <dgm:cxn modelId="{C8CF0AE7-A250-4682-91AF-87B7D422179E}" type="presParOf" srcId="{36A7E1C5-58D2-4069-B4F5-C1BD10545F83}" destId="{D5791002-EF8E-435E-9331-5510CE5867C2}" srcOrd="0" destOrd="0" presId="urn:microsoft.com/office/officeart/2005/8/layout/orgChart1"/>
    <dgm:cxn modelId="{F442C504-FA3F-4F39-A472-AD0E161629FA}" type="presParOf" srcId="{36A7E1C5-58D2-4069-B4F5-C1BD10545F83}" destId="{6D72CBE6-8936-4CC5-AF68-8249FFECD868}" srcOrd="1" destOrd="0" presId="urn:microsoft.com/office/officeart/2005/8/layout/orgChart1"/>
    <dgm:cxn modelId="{7FBEAD50-8982-4A95-9CE5-A1441944F4D2}" type="presParOf" srcId="{62C103DB-20B0-4D49-ADD5-85A5FEAE26D4}" destId="{73A91CC8-A4DF-4BDC-9D8B-2498176EA4DF}" srcOrd="1" destOrd="0" presId="urn:microsoft.com/office/officeart/2005/8/layout/orgChart1"/>
    <dgm:cxn modelId="{CECE0C31-B204-4511-A12E-C20DC4B0E346}" type="presParOf" srcId="{62C103DB-20B0-4D49-ADD5-85A5FEAE26D4}" destId="{663404BB-3604-4272-A911-58D9BA3393F7}" srcOrd="2" destOrd="0" presId="urn:microsoft.com/office/officeart/2005/8/layout/orgChart1"/>
    <dgm:cxn modelId="{598FFE7B-01E1-496C-9B80-2F6CEC7C39C1}" type="presParOf" srcId="{9E47F1D8-9EE5-4408-93B0-4EDF43927414}" destId="{5FFD3B56-9259-4F3B-B6F1-D8C1BD01348F}" srcOrd="6" destOrd="0" presId="urn:microsoft.com/office/officeart/2005/8/layout/orgChart1"/>
    <dgm:cxn modelId="{B93F8C58-CB53-4282-872F-75DB4F337B13}" type="presParOf" srcId="{9E47F1D8-9EE5-4408-93B0-4EDF43927414}" destId="{F59EBCD4-00EC-4957-B273-EF1F100F82A4}" srcOrd="7" destOrd="0" presId="urn:microsoft.com/office/officeart/2005/8/layout/orgChart1"/>
    <dgm:cxn modelId="{DAA4FB48-4FA6-4416-BEFB-191C5882963B}" type="presParOf" srcId="{F59EBCD4-00EC-4957-B273-EF1F100F82A4}" destId="{5F9F15A7-31DB-4F2D-A834-8C36871B6BDA}" srcOrd="0" destOrd="0" presId="urn:microsoft.com/office/officeart/2005/8/layout/orgChart1"/>
    <dgm:cxn modelId="{4BD65627-40D6-4A00-BEB4-F2D6DEE410CB}" type="presParOf" srcId="{5F9F15A7-31DB-4F2D-A834-8C36871B6BDA}" destId="{4CDBE90E-7F3C-4E0A-87DE-DE32019E0386}" srcOrd="0" destOrd="0" presId="urn:microsoft.com/office/officeart/2005/8/layout/orgChart1"/>
    <dgm:cxn modelId="{E37814F5-1E09-421C-A29A-78E8F59B4674}" type="presParOf" srcId="{5F9F15A7-31DB-4F2D-A834-8C36871B6BDA}" destId="{B1B284B0-1878-43A0-B300-0CE03E9E1A1B}" srcOrd="1" destOrd="0" presId="urn:microsoft.com/office/officeart/2005/8/layout/orgChart1"/>
    <dgm:cxn modelId="{696594AB-357E-4F10-AA08-5ED755FCF715}" type="presParOf" srcId="{F59EBCD4-00EC-4957-B273-EF1F100F82A4}" destId="{6E5F5275-23F0-4386-986C-1FDB9E368DBD}" srcOrd="1" destOrd="0" presId="urn:microsoft.com/office/officeart/2005/8/layout/orgChart1"/>
    <dgm:cxn modelId="{A591226B-160B-4965-8440-DBB0F7842C3D}" type="presParOf" srcId="{F59EBCD4-00EC-4957-B273-EF1F100F82A4}" destId="{34CBF13F-C6E2-437D-85EB-8F22F3B5012B}" srcOrd="2" destOrd="0" presId="urn:microsoft.com/office/officeart/2005/8/layout/orgChart1"/>
    <dgm:cxn modelId="{D2757E24-8365-4575-83C0-15693B6D1078}" type="presParOf" srcId="{9E47F1D8-9EE5-4408-93B0-4EDF43927414}" destId="{744788AA-996F-49FC-8464-B6108FBB2A86}" srcOrd="8" destOrd="0" presId="urn:microsoft.com/office/officeart/2005/8/layout/orgChart1"/>
    <dgm:cxn modelId="{48A2A9D1-6746-4BA7-8043-AAAAB505C793}" type="presParOf" srcId="{9E47F1D8-9EE5-4408-93B0-4EDF43927414}" destId="{995CB609-E139-4CD1-9B4D-3CB384757676}" srcOrd="9" destOrd="0" presId="urn:microsoft.com/office/officeart/2005/8/layout/orgChart1"/>
    <dgm:cxn modelId="{9A09BA45-FB7E-4D9B-9511-A394E48B13DC}" type="presParOf" srcId="{995CB609-E139-4CD1-9B4D-3CB384757676}" destId="{65F0F9B2-68B7-4C90-815A-07BF23D3E271}" srcOrd="0" destOrd="0" presId="urn:microsoft.com/office/officeart/2005/8/layout/orgChart1"/>
    <dgm:cxn modelId="{454FE82F-19F7-48CF-A540-1666626FF3C8}" type="presParOf" srcId="{65F0F9B2-68B7-4C90-815A-07BF23D3E271}" destId="{B3A0BBB8-E17B-473D-B510-C8C515214704}" srcOrd="0" destOrd="0" presId="urn:microsoft.com/office/officeart/2005/8/layout/orgChart1"/>
    <dgm:cxn modelId="{6B3C192C-53C7-4C52-A614-B0FA1FE7CB64}" type="presParOf" srcId="{65F0F9B2-68B7-4C90-815A-07BF23D3E271}" destId="{0D2422C0-BEF2-42BB-B30E-1C367D292076}" srcOrd="1" destOrd="0" presId="urn:microsoft.com/office/officeart/2005/8/layout/orgChart1"/>
    <dgm:cxn modelId="{10A20B1F-A6BA-4C8D-AB62-0CB76021C252}" type="presParOf" srcId="{995CB609-E139-4CD1-9B4D-3CB384757676}" destId="{91B880E7-DFBD-4E4A-9C36-50F7F153331D}" srcOrd="1" destOrd="0" presId="urn:microsoft.com/office/officeart/2005/8/layout/orgChart1"/>
    <dgm:cxn modelId="{5FCA4E21-A8BB-469D-910F-34A336B2009E}" type="presParOf" srcId="{995CB609-E139-4CD1-9B4D-3CB384757676}" destId="{E7A8BA67-974C-4F51-8EF8-B86E175A9350}" srcOrd="2" destOrd="0" presId="urn:microsoft.com/office/officeart/2005/8/layout/orgChart1"/>
    <dgm:cxn modelId="{FFC7EB01-799E-4219-93A5-D92BB8131CAB}" type="presParOf" srcId="{9E47F1D8-9EE5-4408-93B0-4EDF43927414}" destId="{8380ED9B-707C-4E6A-A6B1-E658B65E63F9}" srcOrd="10" destOrd="0" presId="urn:microsoft.com/office/officeart/2005/8/layout/orgChart1"/>
    <dgm:cxn modelId="{701F67CD-D4F0-4658-99F0-0605BAFC6544}" type="presParOf" srcId="{9E47F1D8-9EE5-4408-93B0-4EDF43927414}" destId="{1DB64E69-8732-4466-ADFA-4122CD496922}" srcOrd="11" destOrd="0" presId="urn:microsoft.com/office/officeart/2005/8/layout/orgChart1"/>
    <dgm:cxn modelId="{6F9EAB84-79B2-4938-B783-3044F8A2CB5A}" type="presParOf" srcId="{1DB64E69-8732-4466-ADFA-4122CD496922}" destId="{19512C48-264B-49E2-968A-EEB0983D80D4}" srcOrd="0" destOrd="0" presId="urn:microsoft.com/office/officeart/2005/8/layout/orgChart1"/>
    <dgm:cxn modelId="{32D59BA9-F9BF-4DBA-8DFA-447A7D2771F3}" type="presParOf" srcId="{19512C48-264B-49E2-968A-EEB0983D80D4}" destId="{F2F950F2-4325-4799-8A00-E1C034F9978C}" srcOrd="0" destOrd="0" presId="urn:microsoft.com/office/officeart/2005/8/layout/orgChart1"/>
    <dgm:cxn modelId="{182ED5B3-74CE-4FA9-9AD4-A198DA6DFB9A}" type="presParOf" srcId="{19512C48-264B-49E2-968A-EEB0983D80D4}" destId="{826D5E71-7E58-4ACF-A3A3-BBF7540FD916}" srcOrd="1" destOrd="0" presId="urn:microsoft.com/office/officeart/2005/8/layout/orgChart1"/>
    <dgm:cxn modelId="{6C7432E2-11B7-467E-8469-CF1595A66937}" type="presParOf" srcId="{1DB64E69-8732-4466-ADFA-4122CD496922}" destId="{DD765A87-DCA6-4AEC-8DE5-050813902B32}" srcOrd="1" destOrd="0" presId="urn:microsoft.com/office/officeart/2005/8/layout/orgChart1"/>
    <dgm:cxn modelId="{F4BEA94D-6F19-4AC3-9695-43FF158F73F1}" type="presParOf" srcId="{1DB64E69-8732-4466-ADFA-4122CD496922}" destId="{7DC3B0DA-566C-482F-BE0A-D5106F8E6A8C}" srcOrd="2" destOrd="0" presId="urn:microsoft.com/office/officeart/2005/8/layout/orgChart1"/>
    <dgm:cxn modelId="{3A956B1C-FB3F-4274-BBF7-E596323323C3}" type="presParOf" srcId="{16AEA0B5-257E-41DC-8EDE-F2B265DD8ED4}" destId="{0578C3E7-071B-460B-A8AA-96D407E79358}" srcOrd="2" destOrd="0" presId="urn:microsoft.com/office/officeart/2005/8/layout/orgChart1"/>
    <dgm:cxn modelId="{CE6D950C-B236-455D-9D53-A51D76333F38}" type="presParOf" srcId="{0578C3E7-071B-460B-A8AA-96D407E79358}" destId="{03727549-DC71-4345-BEDB-DB9F8C250258}" srcOrd="0" destOrd="0" presId="urn:microsoft.com/office/officeart/2005/8/layout/orgChart1"/>
    <dgm:cxn modelId="{3E507A01-1819-427E-A839-ACE6D8F977D0}" type="presParOf" srcId="{0578C3E7-071B-460B-A8AA-96D407E79358}" destId="{203435FC-9AEB-4FAA-9839-D13006F4C53B}" srcOrd="1" destOrd="0" presId="urn:microsoft.com/office/officeart/2005/8/layout/orgChart1"/>
    <dgm:cxn modelId="{B50807AA-8299-46C6-B288-656D35E75B27}" type="presParOf" srcId="{203435FC-9AEB-4FAA-9839-D13006F4C53B}" destId="{53E9AE99-40D7-4F41-945A-840EF03EDD8B}" srcOrd="0" destOrd="0" presId="urn:microsoft.com/office/officeart/2005/8/layout/orgChart1"/>
    <dgm:cxn modelId="{039219A2-3156-47DA-966A-8708EEDF0280}" type="presParOf" srcId="{53E9AE99-40D7-4F41-945A-840EF03EDD8B}" destId="{B8C73CEE-9E20-474C-AA61-8FEB2E0652D4}" srcOrd="0" destOrd="0" presId="urn:microsoft.com/office/officeart/2005/8/layout/orgChart1"/>
    <dgm:cxn modelId="{24828D7A-1FB4-463E-9BD8-4825B1E682EB}" type="presParOf" srcId="{53E9AE99-40D7-4F41-945A-840EF03EDD8B}" destId="{69A499D7-0A14-40FF-B770-4F8E747A62F1}" srcOrd="1" destOrd="0" presId="urn:microsoft.com/office/officeart/2005/8/layout/orgChart1"/>
    <dgm:cxn modelId="{955A044C-DD74-41D7-82FB-CEEBE2BFD02F}" type="presParOf" srcId="{203435FC-9AEB-4FAA-9839-D13006F4C53B}" destId="{5C11D2E8-8F61-4CED-BA35-37034EE770B5}" srcOrd="1" destOrd="0" presId="urn:microsoft.com/office/officeart/2005/8/layout/orgChart1"/>
    <dgm:cxn modelId="{AB143487-AC47-4FD5-84C3-7E67CD10BAC5}" type="presParOf" srcId="{203435FC-9AEB-4FAA-9839-D13006F4C53B}" destId="{6AF672E4-F4AB-476D-9503-31222600C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BA2140-A531-4768-9889-A0F216BEDC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25B4766-76B8-465D-B141-1650A15174C5}">
      <dgm:prSet phldrT="[Tekst]"/>
      <dgm:spPr/>
      <dgm:t>
        <a:bodyPr/>
        <a:lstStyle/>
        <a:p>
          <a:r>
            <a:rPr lang="da-DK" b="1" dirty="0"/>
            <a:t>Fagchefen</a:t>
          </a:r>
          <a:r>
            <a:rPr lang="da-DK" dirty="0"/>
            <a:t> </a:t>
          </a:r>
        </a:p>
      </dgm:t>
    </dgm:pt>
    <dgm:pt modelId="{11F83DEA-EBEA-4178-B871-382CB3E2D4AB}" type="parTrans" cxnId="{20671EBD-3029-44E0-827F-787E57AB197B}">
      <dgm:prSet/>
      <dgm:spPr/>
      <dgm:t>
        <a:bodyPr/>
        <a:lstStyle/>
        <a:p>
          <a:endParaRPr lang="da-DK"/>
        </a:p>
      </dgm:t>
    </dgm:pt>
    <dgm:pt modelId="{0DDAFA36-88BB-4AAB-87AB-C81530DF3E3F}" type="sibTrans" cxnId="{20671EBD-3029-44E0-827F-787E57AB197B}">
      <dgm:prSet/>
      <dgm:spPr/>
      <dgm:t>
        <a:bodyPr/>
        <a:lstStyle/>
        <a:p>
          <a:endParaRPr lang="da-DK"/>
        </a:p>
      </dgm:t>
    </dgm:pt>
    <dgm:pt modelId="{ADBC846A-DB1A-4BD9-A9B0-5E0F4010CB17}" type="asst">
      <dgm:prSet phldrT="[Tekst]"/>
      <dgm:spPr/>
      <dgm:t>
        <a:bodyPr/>
        <a:lstStyle/>
        <a:p>
          <a:r>
            <a:rPr lang="da-DK" b="1" dirty="0"/>
            <a:t>Administrations-enheden</a:t>
          </a:r>
        </a:p>
      </dgm:t>
    </dgm:pt>
    <dgm:pt modelId="{3D7971E1-5BC5-43D0-8539-23781278ADBC}" type="parTrans" cxnId="{EE5D7E0B-3D1E-4724-B985-1C4FFC3DEDFF}">
      <dgm:prSet/>
      <dgm:spPr/>
      <dgm:t>
        <a:bodyPr/>
        <a:lstStyle/>
        <a:p>
          <a:endParaRPr lang="da-DK"/>
        </a:p>
      </dgm:t>
    </dgm:pt>
    <dgm:pt modelId="{2D8A788C-24A9-46D6-BA89-FB56C597B8F1}" type="sibTrans" cxnId="{EE5D7E0B-3D1E-4724-B985-1C4FFC3DEDFF}">
      <dgm:prSet/>
      <dgm:spPr/>
      <dgm:t>
        <a:bodyPr/>
        <a:lstStyle/>
        <a:p>
          <a:endParaRPr lang="da-DK"/>
        </a:p>
      </dgm:t>
    </dgm:pt>
    <dgm:pt modelId="{4D7C5B47-019C-4620-899B-FD68AEAD1060}">
      <dgm:prSet phldrT="[Tekst]"/>
      <dgm:spPr/>
      <dgm:t>
        <a:bodyPr/>
        <a:lstStyle/>
        <a:p>
          <a:r>
            <a:rPr lang="da-DK" b="1" dirty="0"/>
            <a:t>Sygedagpenge og opfølgning, job på særlige vilkår</a:t>
          </a:r>
        </a:p>
      </dgm:t>
    </dgm:pt>
    <dgm:pt modelId="{2263D207-9037-4590-BCA5-2AEBB35B3B1A}" type="parTrans" cxnId="{22F0C09B-35A7-453E-9EC8-A5B27A2D4F53}">
      <dgm:prSet/>
      <dgm:spPr/>
      <dgm:t>
        <a:bodyPr/>
        <a:lstStyle/>
        <a:p>
          <a:endParaRPr lang="da-DK"/>
        </a:p>
      </dgm:t>
    </dgm:pt>
    <dgm:pt modelId="{8CA24574-396D-45C5-93FD-9822F42251D4}" type="sibTrans" cxnId="{22F0C09B-35A7-453E-9EC8-A5B27A2D4F53}">
      <dgm:prSet/>
      <dgm:spPr/>
      <dgm:t>
        <a:bodyPr/>
        <a:lstStyle/>
        <a:p>
          <a:endParaRPr lang="da-DK"/>
        </a:p>
      </dgm:t>
    </dgm:pt>
    <dgm:pt modelId="{5CB7B776-A315-414E-A22A-311809FC52BD}">
      <dgm:prSet phldrT="[Tekst]"/>
      <dgm:spPr/>
      <dgm:t>
        <a:bodyPr/>
        <a:lstStyle/>
        <a:p>
          <a:r>
            <a:rPr lang="da-DK" b="1" dirty="0"/>
            <a:t>Jobklar</a:t>
          </a:r>
        </a:p>
        <a:p>
          <a:r>
            <a:rPr lang="da-DK" i="1" dirty="0"/>
            <a:t>Jobbutik/reception</a:t>
          </a:r>
        </a:p>
      </dgm:t>
    </dgm:pt>
    <dgm:pt modelId="{D05F274B-7809-462C-BBB1-094C7584BC43}" type="parTrans" cxnId="{3E8FD377-F632-47EE-956D-40D0798FC44E}">
      <dgm:prSet/>
      <dgm:spPr/>
      <dgm:t>
        <a:bodyPr/>
        <a:lstStyle/>
        <a:p>
          <a:endParaRPr lang="da-DK"/>
        </a:p>
      </dgm:t>
    </dgm:pt>
    <dgm:pt modelId="{AF13598D-8131-4E27-9079-B54EEFD3F3F0}" type="sibTrans" cxnId="{3E8FD377-F632-47EE-956D-40D0798FC44E}">
      <dgm:prSet/>
      <dgm:spPr/>
      <dgm:t>
        <a:bodyPr/>
        <a:lstStyle/>
        <a:p>
          <a:endParaRPr lang="da-DK"/>
        </a:p>
      </dgm:t>
    </dgm:pt>
    <dgm:pt modelId="{018C03E2-9739-4198-A887-39AD24C0D65E}">
      <dgm:prSet phldrT="[Tekst]"/>
      <dgm:spPr/>
      <dgm:t>
        <a:bodyPr/>
        <a:lstStyle/>
        <a:p>
          <a:r>
            <a:rPr lang="da-DK" b="1"/>
            <a:t>Administration og</a:t>
          </a:r>
          <a:br>
            <a:rPr lang="da-DK" b="1"/>
          </a:br>
          <a:r>
            <a:rPr lang="da-DK" b="1"/>
            <a:t>Virksomhedsservice</a:t>
          </a:r>
          <a:endParaRPr lang="da-DK" b="1" dirty="0"/>
        </a:p>
      </dgm:t>
    </dgm:pt>
    <dgm:pt modelId="{6DFBF255-E87A-4C24-B7CD-F7CDE0B53320}" type="parTrans" cxnId="{BCBC0E3C-F9B3-4BB2-B96C-745E83C77FEE}">
      <dgm:prSet/>
      <dgm:spPr/>
      <dgm:t>
        <a:bodyPr/>
        <a:lstStyle/>
        <a:p>
          <a:endParaRPr lang="da-DK"/>
        </a:p>
      </dgm:t>
    </dgm:pt>
    <dgm:pt modelId="{EE9F117B-0913-464A-B35A-E9B2DBB54BA8}" type="sibTrans" cxnId="{BCBC0E3C-F9B3-4BB2-B96C-745E83C77FEE}">
      <dgm:prSet/>
      <dgm:spPr/>
      <dgm:t>
        <a:bodyPr/>
        <a:lstStyle/>
        <a:p>
          <a:endParaRPr lang="da-DK"/>
        </a:p>
      </dgm:t>
    </dgm:pt>
    <dgm:pt modelId="{265105D6-4CF3-41B1-A985-D6F41EE008F7}">
      <dgm:prSet/>
      <dgm:spPr/>
      <dgm:t>
        <a:bodyPr/>
        <a:lstStyle/>
        <a:p>
          <a:r>
            <a:rPr lang="da-DK" b="1" dirty="0"/>
            <a:t>Kontanthjælp, Særlig indsats</a:t>
          </a:r>
        </a:p>
        <a:p>
          <a:r>
            <a:rPr lang="da-DK" i="1" dirty="0"/>
            <a:t>Unge på broen</a:t>
          </a:r>
        </a:p>
      </dgm:t>
    </dgm:pt>
    <dgm:pt modelId="{BEB0465C-56C0-44A6-9A58-3EA1E4ADDCD6}" type="parTrans" cxnId="{E154D631-3F16-45A8-A4BC-A8DB061BB571}">
      <dgm:prSet/>
      <dgm:spPr/>
      <dgm:t>
        <a:bodyPr/>
        <a:lstStyle/>
        <a:p>
          <a:endParaRPr lang="da-DK"/>
        </a:p>
      </dgm:t>
    </dgm:pt>
    <dgm:pt modelId="{C018BACE-1285-4A26-B490-727F22CEB791}" type="sibTrans" cxnId="{E154D631-3F16-45A8-A4BC-A8DB061BB571}">
      <dgm:prSet/>
      <dgm:spPr/>
      <dgm:t>
        <a:bodyPr/>
        <a:lstStyle/>
        <a:p>
          <a:endParaRPr lang="da-DK"/>
        </a:p>
      </dgm:t>
    </dgm:pt>
    <dgm:pt modelId="{6EB0EE87-CA75-43C9-AEBE-B72F73CF5D55}">
      <dgm:prSet/>
      <dgm:spPr/>
      <dgm:t>
        <a:bodyPr/>
        <a:lstStyle/>
        <a:p>
          <a:r>
            <a:rPr lang="da-DK" b="1" dirty="0"/>
            <a:t>Social og Integration</a:t>
          </a:r>
        </a:p>
      </dgm:t>
    </dgm:pt>
    <dgm:pt modelId="{7E8A2FD2-1CED-4F35-AD7D-ED62B6D0FF64}" type="parTrans" cxnId="{99AFD7C9-E56C-407A-B997-4A9A01320A37}">
      <dgm:prSet/>
      <dgm:spPr/>
      <dgm:t>
        <a:bodyPr/>
        <a:lstStyle/>
        <a:p>
          <a:endParaRPr lang="da-DK"/>
        </a:p>
      </dgm:t>
    </dgm:pt>
    <dgm:pt modelId="{06D9B78B-32D6-41C6-8FC1-CD58CE8CC6B5}" type="sibTrans" cxnId="{99AFD7C9-E56C-407A-B997-4A9A01320A37}">
      <dgm:prSet/>
      <dgm:spPr/>
      <dgm:t>
        <a:bodyPr/>
        <a:lstStyle/>
        <a:p>
          <a:endParaRPr lang="da-DK"/>
        </a:p>
      </dgm:t>
    </dgm:pt>
    <dgm:pt modelId="{2DC9312A-58D7-4ED7-A3A1-B902F6F2985F}">
      <dgm:prSet/>
      <dgm:spPr/>
      <dgm:t>
        <a:bodyPr/>
        <a:lstStyle/>
        <a:p>
          <a:r>
            <a:rPr lang="da-DK" b="1" dirty="0"/>
            <a:t>Borgerservice og ydelse</a:t>
          </a:r>
        </a:p>
      </dgm:t>
    </dgm:pt>
    <dgm:pt modelId="{38F24591-251C-4B4B-BDFC-77AD04101B64}" type="parTrans" cxnId="{CAEC72A0-E5D2-4D7A-B3E1-9EAD211A228F}">
      <dgm:prSet/>
      <dgm:spPr/>
      <dgm:t>
        <a:bodyPr/>
        <a:lstStyle/>
        <a:p>
          <a:endParaRPr lang="da-DK"/>
        </a:p>
      </dgm:t>
    </dgm:pt>
    <dgm:pt modelId="{F04C636D-3267-4CFC-9755-50AA15CE3367}" type="sibTrans" cxnId="{CAEC72A0-E5D2-4D7A-B3E1-9EAD211A228F}">
      <dgm:prSet/>
      <dgm:spPr/>
      <dgm:t>
        <a:bodyPr/>
        <a:lstStyle/>
        <a:p>
          <a:endParaRPr lang="da-DK"/>
        </a:p>
      </dgm:t>
    </dgm:pt>
    <dgm:pt modelId="{425C11D7-E50C-4251-A7EE-6B9225A6D22F}">
      <dgm:prSet/>
      <dgm:spPr/>
      <dgm:t>
        <a:bodyPr/>
        <a:lstStyle/>
        <a:p>
          <a:r>
            <a:rPr lang="da-DK" b="1" dirty="0"/>
            <a:t>Kompetencecentere</a:t>
          </a:r>
          <a:r>
            <a:rPr lang="da-DK" dirty="0"/>
            <a:t>t</a:t>
          </a:r>
        </a:p>
        <a:p>
          <a:r>
            <a:rPr lang="da-DK" i="1" dirty="0"/>
            <a:t>Skjern</a:t>
          </a:r>
        </a:p>
        <a:p>
          <a:r>
            <a:rPr lang="da-DK" i="1" dirty="0"/>
            <a:t>Ringkøbing</a:t>
          </a:r>
        </a:p>
      </dgm:t>
    </dgm:pt>
    <dgm:pt modelId="{3AC7EF74-04EF-4ABA-9F5F-A8BB2BAA665B}" type="parTrans" cxnId="{977C0890-E4B5-4C23-9374-55CC82486EEC}">
      <dgm:prSet/>
      <dgm:spPr/>
      <dgm:t>
        <a:bodyPr/>
        <a:lstStyle/>
        <a:p>
          <a:endParaRPr lang="da-DK"/>
        </a:p>
      </dgm:t>
    </dgm:pt>
    <dgm:pt modelId="{4BDD2412-1BF5-4E06-B1FF-A7B1A6C69C74}" type="sibTrans" cxnId="{977C0890-E4B5-4C23-9374-55CC82486EEC}">
      <dgm:prSet/>
      <dgm:spPr/>
      <dgm:t>
        <a:bodyPr/>
        <a:lstStyle/>
        <a:p>
          <a:endParaRPr lang="da-DK"/>
        </a:p>
      </dgm:t>
    </dgm:pt>
    <dgm:pt modelId="{8DFA6712-42C1-494A-B147-A2D2E5E7C4F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Borgerservice Ringkøbing</a:t>
          </a:r>
        </a:p>
      </dgm:t>
    </dgm:pt>
    <dgm:pt modelId="{4FA64388-EF3C-4FA4-B1F1-4310C7936848}" type="parTrans" cxnId="{A732B5C5-0183-422D-90AC-27AAB783D393}">
      <dgm:prSet/>
      <dgm:spPr/>
      <dgm:t>
        <a:bodyPr/>
        <a:lstStyle/>
        <a:p>
          <a:endParaRPr lang="da-DK"/>
        </a:p>
      </dgm:t>
    </dgm:pt>
    <dgm:pt modelId="{9833C8BE-4A6B-4ACB-A0AE-B9FEF35BC337}" type="sibTrans" cxnId="{A732B5C5-0183-422D-90AC-27AAB783D393}">
      <dgm:prSet/>
      <dgm:spPr/>
      <dgm:t>
        <a:bodyPr/>
        <a:lstStyle/>
        <a:p>
          <a:endParaRPr lang="da-DK"/>
        </a:p>
      </dgm:t>
    </dgm:pt>
    <dgm:pt modelId="{4163623B-A0A4-417F-9FF3-56D9CF7758C4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Borgerservice </a:t>
          </a:r>
        </a:p>
        <a:p>
          <a:r>
            <a:rPr lang="da-DK" dirty="0"/>
            <a:t>Skjern</a:t>
          </a:r>
        </a:p>
      </dgm:t>
    </dgm:pt>
    <dgm:pt modelId="{8E7C2683-A1C1-4455-826E-DEF8D2CCC9EB}" type="parTrans" cxnId="{ABD14FF7-1CF7-4789-B7A3-AC02E80934F2}">
      <dgm:prSet/>
      <dgm:spPr/>
      <dgm:t>
        <a:bodyPr/>
        <a:lstStyle/>
        <a:p>
          <a:endParaRPr lang="da-DK"/>
        </a:p>
      </dgm:t>
    </dgm:pt>
    <dgm:pt modelId="{5BF8787B-66F8-4A4B-9962-85341D3DBFF6}" type="sibTrans" cxnId="{ABD14FF7-1CF7-4789-B7A3-AC02E80934F2}">
      <dgm:prSet/>
      <dgm:spPr/>
      <dgm:t>
        <a:bodyPr/>
        <a:lstStyle/>
        <a:p>
          <a:endParaRPr lang="da-DK"/>
        </a:p>
      </dgm:t>
    </dgm:pt>
    <dgm:pt modelId="{1FC76CFC-40F2-4907-B6EB-5AC5FB0615A0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Ydelseskontoret</a:t>
          </a:r>
        </a:p>
      </dgm:t>
    </dgm:pt>
    <dgm:pt modelId="{361EACC6-D5B0-42B2-92BE-538D9B4C91F9}" type="parTrans" cxnId="{4D833F2D-295E-498C-8011-1F2FB960EBCC}">
      <dgm:prSet/>
      <dgm:spPr/>
      <dgm:t>
        <a:bodyPr/>
        <a:lstStyle/>
        <a:p>
          <a:endParaRPr lang="da-DK"/>
        </a:p>
      </dgm:t>
    </dgm:pt>
    <dgm:pt modelId="{E3483FD3-3BC5-4C3F-8CF7-D677AC425877}" type="sibTrans" cxnId="{4D833F2D-295E-498C-8011-1F2FB960EBCC}">
      <dgm:prSet/>
      <dgm:spPr/>
      <dgm:t>
        <a:bodyPr/>
        <a:lstStyle/>
        <a:p>
          <a:endParaRPr lang="da-DK"/>
        </a:p>
      </dgm:t>
    </dgm:pt>
    <dgm:pt modelId="{7DA94AAE-2B48-4A69-9A63-BE9FCA5CBE0E}" type="pres">
      <dgm:prSet presAssocID="{D8BA2140-A531-4768-9889-A0F216BED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AEA0B5-257E-41DC-8EDE-F2B265DD8ED4}" type="pres">
      <dgm:prSet presAssocID="{725B4766-76B8-465D-B141-1650A15174C5}" presName="hierRoot1" presStyleCnt="0">
        <dgm:presLayoutVars>
          <dgm:hierBranch val="init"/>
        </dgm:presLayoutVars>
      </dgm:prSet>
      <dgm:spPr/>
    </dgm:pt>
    <dgm:pt modelId="{9D0276EC-74A6-49E6-9E04-439A482CFFC9}" type="pres">
      <dgm:prSet presAssocID="{725B4766-76B8-465D-B141-1650A15174C5}" presName="rootComposite1" presStyleCnt="0"/>
      <dgm:spPr/>
    </dgm:pt>
    <dgm:pt modelId="{181110BE-20D2-4CA3-B33A-1BF51E249DB1}" type="pres">
      <dgm:prSet presAssocID="{725B4766-76B8-465D-B141-1650A15174C5}" presName="rootText1" presStyleLbl="node0" presStyleIdx="0" presStyleCnt="1">
        <dgm:presLayoutVars>
          <dgm:chPref val="3"/>
        </dgm:presLayoutVars>
      </dgm:prSet>
      <dgm:spPr/>
    </dgm:pt>
    <dgm:pt modelId="{352CF4FE-33F4-4D0E-BEFA-8B6A77E1ABAE}" type="pres">
      <dgm:prSet presAssocID="{725B4766-76B8-465D-B141-1650A15174C5}" presName="rootConnector1" presStyleLbl="node1" presStyleIdx="0" presStyleCnt="0"/>
      <dgm:spPr/>
    </dgm:pt>
    <dgm:pt modelId="{9E47F1D8-9EE5-4408-93B0-4EDF43927414}" type="pres">
      <dgm:prSet presAssocID="{725B4766-76B8-465D-B141-1650A15174C5}" presName="hierChild2" presStyleCnt="0"/>
      <dgm:spPr/>
    </dgm:pt>
    <dgm:pt modelId="{EB18476B-6807-4481-9623-EBBF100C566C}" type="pres">
      <dgm:prSet presAssocID="{2263D207-9037-4590-BCA5-2AEBB35B3B1A}" presName="Name37" presStyleLbl="parChTrans1D2" presStyleIdx="0" presStyleCnt="8"/>
      <dgm:spPr/>
    </dgm:pt>
    <dgm:pt modelId="{999A2899-0CC0-4634-9A49-752F4F243F8A}" type="pres">
      <dgm:prSet presAssocID="{4D7C5B47-019C-4620-899B-FD68AEAD1060}" presName="hierRoot2" presStyleCnt="0">
        <dgm:presLayoutVars>
          <dgm:hierBranch val="init"/>
        </dgm:presLayoutVars>
      </dgm:prSet>
      <dgm:spPr/>
    </dgm:pt>
    <dgm:pt modelId="{E2B0E21A-9151-4E53-9E1A-0017C9689CF4}" type="pres">
      <dgm:prSet presAssocID="{4D7C5B47-019C-4620-899B-FD68AEAD1060}" presName="rootComposite" presStyleCnt="0"/>
      <dgm:spPr/>
    </dgm:pt>
    <dgm:pt modelId="{FBCD9010-E623-4141-BAC3-FB0561EA1B39}" type="pres">
      <dgm:prSet presAssocID="{4D7C5B47-019C-4620-899B-FD68AEAD1060}" presName="rootText" presStyleLbl="node2" presStyleIdx="0" presStyleCnt="7">
        <dgm:presLayoutVars>
          <dgm:chPref val="3"/>
        </dgm:presLayoutVars>
      </dgm:prSet>
      <dgm:spPr/>
    </dgm:pt>
    <dgm:pt modelId="{47676A4A-9277-42A7-BFE6-506720801218}" type="pres">
      <dgm:prSet presAssocID="{4D7C5B47-019C-4620-899B-FD68AEAD1060}" presName="rootConnector" presStyleLbl="node2" presStyleIdx="0" presStyleCnt="7"/>
      <dgm:spPr/>
    </dgm:pt>
    <dgm:pt modelId="{ABA1E401-EF55-447F-8D25-37052592FD70}" type="pres">
      <dgm:prSet presAssocID="{4D7C5B47-019C-4620-899B-FD68AEAD1060}" presName="hierChild4" presStyleCnt="0"/>
      <dgm:spPr/>
    </dgm:pt>
    <dgm:pt modelId="{981E178A-A22C-443A-A8ED-0695D6E960ED}" type="pres">
      <dgm:prSet presAssocID="{4D7C5B47-019C-4620-899B-FD68AEAD1060}" presName="hierChild5" presStyleCnt="0"/>
      <dgm:spPr/>
    </dgm:pt>
    <dgm:pt modelId="{3DA03C91-EDA9-4490-98BC-708071810790}" type="pres">
      <dgm:prSet presAssocID="{D05F274B-7809-462C-BBB1-094C7584BC43}" presName="Name37" presStyleLbl="parChTrans1D2" presStyleIdx="1" presStyleCnt="8"/>
      <dgm:spPr/>
    </dgm:pt>
    <dgm:pt modelId="{62C103DB-20B0-4D49-ADD5-85A5FEAE26D4}" type="pres">
      <dgm:prSet presAssocID="{5CB7B776-A315-414E-A22A-311809FC52BD}" presName="hierRoot2" presStyleCnt="0">
        <dgm:presLayoutVars>
          <dgm:hierBranch val="init"/>
        </dgm:presLayoutVars>
      </dgm:prSet>
      <dgm:spPr/>
    </dgm:pt>
    <dgm:pt modelId="{36A7E1C5-58D2-4069-B4F5-C1BD10545F83}" type="pres">
      <dgm:prSet presAssocID="{5CB7B776-A315-414E-A22A-311809FC52BD}" presName="rootComposite" presStyleCnt="0"/>
      <dgm:spPr/>
    </dgm:pt>
    <dgm:pt modelId="{D5791002-EF8E-435E-9331-5510CE5867C2}" type="pres">
      <dgm:prSet presAssocID="{5CB7B776-A315-414E-A22A-311809FC52BD}" presName="rootText" presStyleLbl="node2" presStyleIdx="1" presStyleCnt="7">
        <dgm:presLayoutVars>
          <dgm:chPref val="3"/>
        </dgm:presLayoutVars>
      </dgm:prSet>
      <dgm:spPr/>
    </dgm:pt>
    <dgm:pt modelId="{6D72CBE6-8936-4CC5-AF68-8249FFECD868}" type="pres">
      <dgm:prSet presAssocID="{5CB7B776-A315-414E-A22A-311809FC52BD}" presName="rootConnector" presStyleLbl="node2" presStyleIdx="1" presStyleCnt="7"/>
      <dgm:spPr/>
    </dgm:pt>
    <dgm:pt modelId="{73A91CC8-A4DF-4BDC-9D8B-2498176EA4DF}" type="pres">
      <dgm:prSet presAssocID="{5CB7B776-A315-414E-A22A-311809FC52BD}" presName="hierChild4" presStyleCnt="0"/>
      <dgm:spPr/>
    </dgm:pt>
    <dgm:pt modelId="{663404BB-3604-4272-A911-58D9BA3393F7}" type="pres">
      <dgm:prSet presAssocID="{5CB7B776-A315-414E-A22A-311809FC52BD}" presName="hierChild5" presStyleCnt="0"/>
      <dgm:spPr/>
    </dgm:pt>
    <dgm:pt modelId="{5FFD3B56-9259-4F3B-B6F1-D8C1BD01348F}" type="pres">
      <dgm:prSet presAssocID="{6DFBF255-E87A-4C24-B7CD-F7CDE0B53320}" presName="Name37" presStyleLbl="parChTrans1D2" presStyleIdx="2" presStyleCnt="8"/>
      <dgm:spPr/>
    </dgm:pt>
    <dgm:pt modelId="{F59EBCD4-00EC-4957-B273-EF1F100F82A4}" type="pres">
      <dgm:prSet presAssocID="{018C03E2-9739-4198-A887-39AD24C0D65E}" presName="hierRoot2" presStyleCnt="0">
        <dgm:presLayoutVars>
          <dgm:hierBranch val="init"/>
        </dgm:presLayoutVars>
      </dgm:prSet>
      <dgm:spPr/>
    </dgm:pt>
    <dgm:pt modelId="{5F9F15A7-31DB-4F2D-A834-8C36871B6BDA}" type="pres">
      <dgm:prSet presAssocID="{018C03E2-9739-4198-A887-39AD24C0D65E}" presName="rootComposite" presStyleCnt="0"/>
      <dgm:spPr/>
    </dgm:pt>
    <dgm:pt modelId="{4CDBE90E-7F3C-4E0A-87DE-DE32019E0386}" type="pres">
      <dgm:prSet presAssocID="{018C03E2-9739-4198-A887-39AD24C0D65E}" presName="rootText" presStyleLbl="node2" presStyleIdx="2" presStyleCnt="7">
        <dgm:presLayoutVars>
          <dgm:chPref val="3"/>
        </dgm:presLayoutVars>
      </dgm:prSet>
      <dgm:spPr/>
    </dgm:pt>
    <dgm:pt modelId="{B1B284B0-1878-43A0-B300-0CE03E9E1A1B}" type="pres">
      <dgm:prSet presAssocID="{018C03E2-9739-4198-A887-39AD24C0D65E}" presName="rootConnector" presStyleLbl="node2" presStyleIdx="2" presStyleCnt="7"/>
      <dgm:spPr/>
    </dgm:pt>
    <dgm:pt modelId="{6E5F5275-23F0-4386-986C-1FDB9E368DBD}" type="pres">
      <dgm:prSet presAssocID="{018C03E2-9739-4198-A887-39AD24C0D65E}" presName="hierChild4" presStyleCnt="0"/>
      <dgm:spPr/>
    </dgm:pt>
    <dgm:pt modelId="{34CBF13F-C6E2-437D-85EB-8F22F3B5012B}" type="pres">
      <dgm:prSet presAssocID="{018C03E2-9739-4198-A887-39AD24C0D65E}" presName="hierChild5" presStyleCnt="0"/>
      <dgm:spPr/>
    </dgm:pt>
    <dgm:pt modelId="{744788AA-996F-49FC-8464-B6108FBB2A86}" type="pres">
      <dgm:prSet presAssocID="{BEB0465C-56C0-44A6-9A58-3EA1E4ADDCD6}" presName="Name37" presStyleLbl="parChTrans1D2" presStyleIdx="3" presStyleCnt="8"/>
      <dgm:spPr/>
    </dgm:pt>
    <dgm:pt modelId="{995CB609-E139-4CD1-9B4D-3CB384757676}" type="pres">
      <dgm:prSet presAssocID="{265105D6-4CF3-41B1-A985-D6F41EE008F7}" presName="hierRoot2" presStyleCnt="0">
        <dgm:presLayoutVars>
          <dgm:hierBranch val="init"/>
        </dgm:presLayoutVars>
      </dgm:prSet>
      <dgm:spPr/>
    </dgm:pt>
    <dgm:pt modelId="{65F0F9B2-68B7-4C90-815A-07BF23D3E271}" type="pres">
      <dgm:prSet presAssocID="{265105D6-4CF3-41B1-A985-D6F41EE008F7}" presName="rootComposite" presStyleCnt="0"/>
      <dgm:spPr/>
    </dgm:pt>
    <dgm:pt modelId="{B3A0BBB8-E17B-473D-B510-C8C515214704}" type="pres">
      <dgm:prSet presAssocID="{265105D6-4CF3-41B1-A985-D6F41EE008F7}" presName="rootText" presStyleLbl="node2" presStyleIdx="3" presStyleCnt="7">
        <dgm:presLayoutVars>
          <dgm:chPref val="3"/>
        </dgm:presLayoutVars>
      </dgm:prSet>
      <dgm:spPr/>
    </dgm:pt>
    <dgm:pt modelId="{0D2422C0-BEF2-42BB-B30E-1C367D292076}" type="pres">
      <dgm:prSet presAssocID="{265105D6-4CF3-41B1-A985-D6F41EE008F7}" presName="rootConnector" presStyleLbl="node2" presStyleIdx="3" presStyleCnt="7"/>
      <dgm:spPr/>
    </dgm:pt>
    <dgm:pt modelId="{91B880E7-DFBD-4E4A-9C36-50F7F153331D}" type="pres">
      <dgm:prSet presAssocID="{265105D6-4CF3-41B1-A985-D6F41EE008F7}" presName="hierChild4" presStyleCnt="0"/>
      <dgm:spPr/>
    </dgm:pt>
    <dgm:pt modelId="{E7A8BA67-974C-4F51-8EF8-B86E175A9350}" type="pres">
      <dgm:prSet presAssocID="{265105D6-4CF3-41B1-A985-D6F41EE008F7}" presName="hierChild5" presStyleCnt="0"/>
      <dgm:spPr/>
    </dgm:pt>
    <dgm:pt modelId="{8380ED9B-707C-4E6A-A6B1-E658B65E63F9}" type="pres">
      <dgm:prSet presAssocID="{7E8A2FD2-1CED-4F35-AD7D-ED62B6D0FF64}" presName="Name37" presStyleLbl="parChTrans1D2" presStyleIdx="4" presStyleCnt="8"/>
      <dgm:spPr/>
    </dgm:pt>
    <dgm:pt modelId="{1DB64E69-8732-4466-ADFA-4122CD496922}" type="pres">
      <dgm:prSet presAssocID="{6EB0EE87-CA75-43C9-AEBE-B72F73CF5D55}" presName="hierRoot2" presStyleCnt="0">
        <dgm:presLayoutVars>
          <dgm:hierBranch val="init"/>
        </dgm:presLayoutVars>
      </dgm:prSet>
      <dgm:spPr/>
    </dgm:pt>
    <dgm:pt modelId="{19512C48-264B-49E2-968A-EEB0983D80D4}" type="pres">
      <dgm:prSet presAssocID="{6EB0EE87-CA75-43C9-AEBE-B72F73CF5D55}" presName="rootComposite" presStyleCnt="0"/>
      <dgm:spPr/>
    </dgm:pt>
    <dgm:pt modelId="{F2F950F2-4325-4799-8A00-E1C034F9978C}" type="pres">
      <dgm:prSet presAssocID="{6EB0EE87-CA75-43C9-AEBE-B72F73CF5D55}" presName="rootText" presStyleLbl="node2" presStyleIdx="4" presStyleCnt="7">
        <dgm:presLayoutVars>
          <dgm:chPref val="3"/>
        </dgm:presLayoutVars>
      </dgm:prSet>
      <dgm:spPr/>
    </dgm:pt>
    <dgm:pt modelId="{826D5E71-7E58-4ACF-A3A3-BBF7540FD916}" type="pres">
      <dgm:prSet presAssocID="{6EB0EE87-CA75-43C9-AEBE-B72F73CF5D55}" presName="rootConnector" presStyleLbl="node2" presStyleIdx="4" presStyleCnt="7"/>
      <dgm:spPr/>
    </dgm:pt>
    <dgm:pt modelId="{DD765A87-DCA6-4AEC-8DE5-050813902B32}" type="pres">
      <dgm:prSet presAssocID="{6EB0EE87-CA75-43C9-AEBE-B72F73CF5D55}" presName="hierChild4" presStyleCnt="0"/>
      <dgm:spPr/>
    </dgm:pt>
    <dgm:pt modelId="{7DC3B0DA-566C-482F-BE0A-D5106F8E6A8C}" type="pres">
      <dgm:prSet presAssocID="{6EB0EE87-CA75-43C9-AEBE-B72F73CF5D55}" presName="hierChild5" presStyleCnt="0"/>
      <dgm:spPr/>
    </dgm:pt>
    <dgm:pt modelId="{3F991186-E83A-4BF9-AE7D-3B3FF22554AB}" type="pres">
      <dgm:prSet presAssocID="{38F24591-251C-4B4B-BDFC-77AD04101B64}" presName="Name37" presStyleLbl="parChTrans1D2" presStyleIdx="5" presStyleCnt="8"/>
      <dgm:spPr/>
    </dgm:pt>
    <dgm:pt modelId="{6B44E7F4-A886-472B-A820-E3CF1785F319}" type="pres">
      <dgm:prSet presAssocID="{2DC9312A-58D7-4ED7-A3A1-B902F6F2985F}" presName="hierRoot2" presStyleCnt="0">
        <dgm:presLayoutVars>
          <dgm:hierBranch val="init"/>
        </dgm:presLayoutVars>
      </dgm:prSet>
      <dgm:spPr/>
    </dgm:pt>
    <dgm:pt modelId="{C76E26E0-BF27-4480-B1B9-2DCE6B36794E}" type="pres">
      <dgm:prSet presAssocID="{2DC9312A-58D7-4ED7-A3A1-B902F6F2985F}" presName="rootComposite" presStyleCnt="0"/>
      <dgm:spPr/>
    </dgm:pt>
    <dgm:pt modelId="{C44306D2-5C97-4FDF-A379-8A798DA8BF5C}" type="pres">
      <dgm:prSet presAssocID="{2DC9312A-58D7-4ED7-A3A1-B902F6F2985F}" presName="rootText" presStyleLbl="node2" presStyleIdx="5" presStyleCnt="7">
        <dgm:presLayoutVars>
          <dgm:chPref val="3"/>
        </dgm:presLayoutVars>
      </dgm:prSet>
      <dgm:spPr/>
    </dgm:pt>
    <dgm:pt modelId="{8DBA3AE5-4261-4AB3-B4B2-7C749EC42C34}" type="pres">
      <dgm:prSet presAssocID="{2DC9312A-58D7-4ED7-A3A1-B902F6F2985F}" presName="rootConnector" presStyleLbl="node2" presStyleIdx="5" presStyleCnt="7"/>
      <dgm:spPr/>
    </dgm:pt>
    <dgm:pt modelId="{5C11199F-1BC8-495E-BFC6-8E96DECCB4C6}" type="pres">
      <dgm:prSet presAssocID="{2DC9312A-58D7-4ED7-A3A1-B902F6F2985F}" presName="hierChild4" presStyleCnt="0"/>
      <dgm:spPr/>
    </dgm:pt>
    <dgm:pt modelId="{953D86CD-705B-44BD-9808-F0A900BEADA2}" type="pres">
      <dgm:prSet presAssocID="{2DC9312A-58D7-4ED7-A3A1-B902F6F2985F}" presName="hierChild5" presStyleCnt="0"/>
      <dgm:spPr/>
    </dgm:pt>
    <dgm:pt modelId="{7AAC352E-C02B-48CC-8872-46754A70718C}" type="pres">
      <dgm:prSet presAssocID="{4FA64388-EF3C-4FA4-B1F1-4310C7936848}" presName="Name111" presStyleLbl="parChTrans1D3" presStyleIdx="0" presStyleCnt="3"/>
      <dgm:spPr/>
    </dgm:pt>
    <dgm:pt modelId="{DDE2D2ED-44DF-4215-A1F9-781E9C6FFD89}" type="pres">
      <dgm:prSet presAssocID="{8DFA6712-42C1-494A-B147-A2D2E5E7C4F7}" presName="hierRoot3" presStyleCnt="0">
        <dgm:presLayoutVars>
          <dgm:hierBranch val="init"/>
        </dgm:presLayoutVars>
      </dgm:prSet>
      <dgm:spPr/>
    </dgm:pt>
    <dgm:pt modelId="{2EE25D94-B344-4A4A-9FB4-ADA5A2DD9D41}" type="pres">
      <dgm:prSet presAssocID="{8DFA6712-42C1-494A-B147-A2D2E5E7C4F7}" presName="rootComposite3" presStyleCnt="0"/>
      <dgm:spPr/>
    </dgm:pt>
    <dgm:pt modelId="{A460DB36-E3AC-4C88-8B40-CA2AB0A62F83}" type="pres">
      <dgm:prSet presAssocID="{8DFA6712-42C1-494A-B147-A2D2E5E7C4F7}" presName="rootText3" presStyleLbl="asst2" presStyleIdx="0" presStyleCnt="3">
        <dgm:presLayoutVars>
          <dgm:chPref val="3"/>
        </dgm:presLayoutVars>
      </dgm:prSet>
      <dgm:spPr/>
    </dgm:pt>
    <dgm:pt modelId="{AC8E5DE6-CDCF-428D-9C94-FF22D7D6E199}" type="pres">
      <dgm:prSet presAssocID="{8DFA6712-42C1-494A-B147-A2D2E5E7C4F7}" presName="rootConnector3" presStyleLbl="asst2" presStyleIdx="0" presStyleCnt="3"/>
      <dgm:spPr/>
    </dgm:pt>
    <dgm:pt modelId="{931FC765-169F-4F50-BFDC-C3922AFF6CCA}" type="pres">
      <dgm:prSet presAssocID="{8DFA6712-42C1-494A-B147-A2D2E5E7C4F7}" presName="hierChild6" presStyleCnt="0"/>
      <dgm:spPr/>
    </dgm:pt>
    <dgm:pt modelId="{1548FBC9-472B-4C41-ADFD-182F71B141E8}" type="pres">
      <dgm:prSet presAssocID="{8DFA6712-42C1-494A-B147-A2D2E5E7C4F7}" presName="hierChild7" presStyleCnt="0"/>
      <dgm:spPr/>
    </dgm:pt>
    <dgm:pt modelId="{F3201F37-A6A2-450A-929C-A7DA826DA3BF}" type="pres">
      <dgm:prSet presAssocID="{8E7C2683-A1C1-4455-826E-DEF8D2CCC9EB}" presName="Name111" presStyleLbl="parChTrans1D3" presStyleIdx="1" presStyleCnt="3"/>
      <dgm:spPr/>
    </dgm:pt>
    <dgm:pt modelId="{0559946F-FDB8-42A9-A28D-F2E09036987F}" type="pres">
      <dgm:prSet presAssocID="{4163623B-A0A4-417F-9FF3-56D9CF7758C4}" presName="hierRoot3" presStyleCnt="0">
        <dgm:presLayoutVars>
          <dgm:hierBranch val="init"/>
        </dgm:presLayoutVars>
      </dgm:prSet>
      <dgm:spPr/>
    </dgm:pt>
    <dgm:pt modelId="{E7B9DCD7-2499-4939-9390-3578818AEF03}" type="pres">
      <dgm:prSet presAssocID="{4163623B-A0A4-417F-9FF3-56D9CF7758C4}" presName="rootComposite3" presStyleCnt="0"/>
      <dgm:spPr/>
    </dgm:pt>
    <dgm:pt modelId="{87F8227D-04A6-488C-A41F-FBA36E00F534}" type="pres">
      <dgm:prSet presAssocID="{4163623B-A0A4-417F-9FF3-56D9CF7758C4}" presName="rootText3" presStyleLbl="asst2" presStyleIdx="1" presStyleCnt="3">
        <dgm:presLayoutVars>
          <dgm:chPref val="3"/>
        </dgm:presLayoutVars>
      </dgm:prSet>
      <dgm:spPr/>
    </dgm:pt>
    <dgm:pt modelId="{E40E3130-2E06-4872-94E0-FE85F74088CF}" type="pres">
      <dgm:prSet presAssocID="{4163623B-A0A4-417F-9FF3-56D9CF7758C4}" presName="rootConnector3" presStyleLbl="asst2" presStyleIdx="1" presStyleCnt="3"/>
      <dgm:spPr/>
    </dgm:pt>
    <dgm:pt modelId="{C840926E-80EE-4C66-BE4D-B09B48BD81A7}" type="pres">
      <dgm:prSet presAssocID="{4163623B-A0A4-417F-9FF3-56D9CF7758C4}" presName="hierChild6" presStyleCnt="0"/>
      <dgm:spPr/>
    </dgm:pt>
    <dgm:pt modelId="{00606B18-B313-4311-9113-57FD6BC15035}" type="pres">
      <dgm:prSet presAssocID="{4163623B-A0A4-417F-9FF3-56D9CF7758C4}" presName="hierChild7" presStyleCnt="0"/>
      <dgm:spPr/>
    </dgm:pt>
    <dgm:pt modelId="{E8B78B4A-7CB3-47B0-BAF1-2197C127CB30}" type="pres">
      <dgm:prSet presAssocID="{361EACC6-D5B0-42B2-92BE-538D9B4C91F9}" presName="Name111" presStyleLbl="parChTrans1D3" presStyleIdx="2" presStyleCnt="3"/>
      <dgm:spPr/>
    </dgm:pt>
    <dgm:pt modelId="{5EE30276-A172-4136-AFB7-48DF4C2E2EEE}" type="pres">
      <dgm:prSet presAssocID="{1FC76CFC-40F2-4907-B6EB-5AC5FB0615A0}" presName="hierRoot3" presStyleCnt="0">
        <dgm:presLayoutVars>
          <dgm:hierBranch val="init"/>
        </dgm:presLayoutVars>
      </dgm:prSet>
      <dgm:spPr/>
    </dgm:pt>
    <dgm:pt modelId="{9E44D9AA-A290-4A79-81A2-61F3305C3772}" type="pres">
      <dgm:prSet presAssocID="{1FC76CFC-40F2-4907-B6EB-5AC5FB0615A0}" presName="rootComposite3" presStyleCnt="0"/>
      <dgm:spPr/>
    </dgm:pt>
    <dgm:pt modelId="{A0E287F3-7E77-4A17-B6DA-0F4F5A16DD4F}" type="pres">
      <dgm:prSet presAssocID="{1FC76CFC-40F2-4907-B6EB-5AC5FB0615A0}" presName="rootText3" presStyleLbl="asst2" presStyleIdx="2" presStyleCnt="3">
        <dgm:presLayoutVars>
          <dgm:chPref val="3"/>
        </dgm:presLayoutVars>
      </dgm:prSet>
      <dgm:spPr/>
    </dgm:pt>
    <dgm:pt modelId="{859B2B69-5060-401B-A70C-8CD315CDDB81}" type="pres">
      <dgm:prSet presAssocID="{1FC76CFC-40F2-4907-B6EB-5AC5FB0615A0}" presName="rootConnector3" presStyleLbl="asst2" presStyleIdx="2" presStyleCnt="3"/>
      <dgm:spPr/>
    </dgm:pt>
    <dgm:pt modelId="{90792720-574B-4A73-9AA5-1BB91A817798}" type="pres">
      <dgm:prSet presAssocID="{1FC76CFC-40F2-4907-B6EB-5AC5FB0615A0}" presName="hierChild6" presStyleCnt="0"/>
      <dgm:spPr/>
    </dgm:pt>
    <dgm:pt modelId="{2DD919E1-FBA0-4EF1-B77E-F7038DC33AFC}" type="pres">
      <dgm:prSet presAssocID="{1FC76CFC-40F2-4907-B6EB-5AC5FB0615A0}" presName="hierChild7" presStyleCnt="0"/>
      <dgm:spPr/>
    </dgm:pt>
    <dgm:pt modelId="{41AF92CE-4841-4CB5-A4E6-E6F43450FEDB}" type="pres">
      <dgm:prSet presAssocID="{3AC7EF74-04EF-4ABA-9F5F-A8BB2BAA665B}" presName="Name37" presStyleLbl="parChTrans1D2" presStyleIdx="6" presStyleCnt="8"/>
      <dgm:spPr/>
    </dgm:pt>
    <dgm:pt modelId="{8DAD7242-CA1E-4D23-82FD-D2445B803474}" type="pres">
      <dgm:prSet presAssocID="{425C11D7-E50C-4251-A7EE-6B9225A6D22F}" presName="hierRoot2" presStyleCnt="0">
        <dgm:presLayoutVars>
          <dgm:hierBranch val="init"/>
        </dgm:presLayoutVars>
      </dgm:prSet>
      <dgm:spPr/>
    </dgm:pt>
    <dgm:pt modelId="{39B94418-D3A5-4F09-8A92-FFC1D459EFA0}" type="pres">
      <dgm:prSet presAssocID="{425C11D7-E50C-4251-A7EE-6B9225A6D22F}" presName="rootComposite" presStyleCnt="0"/>
      <dgm:spPr/>
    </dgm:pt>
    <dgm:pt modelId="{36485767-5573-45D4-A06E-F05F6827157D}" type="pres">
      <dgm:prSet presAssocID="{425C11D7-E50C-4251-A7EE-6B9225A6D22F}" presName="rootText" presStyleLbl="node2" presStyleIdx="6" presStyleCnt="7">
        <dgm:presLayoutVars>
          <dgm:chPref val="3"/>
        </dgm:presLayoutVars>
      </dgm:prSet>
      <dgm:spPr/>
    </dgm:pt>
    <dgm:pt modelId="{BD9C74CB-8084-42C0-9AB4-AA40162DC990}" type="pres">
      <dgm:prSet presAssocID="{425C11D7-E50C-4251-A7EE-6B9225A6D22F}" presName="rootConnector" presStyleLbl="node2" presStyleIdx="6" presStyleCnt="7"/>
      <dgm:spPr/>
    </dgm:pt>
    <dgm:pt modelId="{3FA2A9FA-31B1-4035-AE04-9E56BDACFB7B}" type="pres">
      <dgm:prSet presAssocID="{425C11D7-E50C-4251-A7EE-6B9225A6D22F}" presName="hierChild4" presStyleCnt="0"/>
      <dgm:spPr/>
    </dgm:pt>
    <dgm:pt modelId="{C62DE061-FD41-411F-B17B-64AE703D97AB}" type="pres">
      <dgm:prSet presAssocID="{425C11D7-E50C-4251-A7EE-6B9225A6D22F}" presName="hierChild5" presStyleCnt="0"/>
      <dgm:spPr/>
    </dgm:pt>
    <dgm:pt modelId="{0578C3E7-071B-460B-A8AA-96D407E79358}" type="pres">
      <dgm:prSet presAssocID="{725B4766-76B8-465D-B141-1650A15174C5}" presName="hierChild3" presStyleCnt="0"/>
      <dgm:spPr/>
    </dgm:pt>
    <dgm:pt modelId="{03727549-DC71-4345-BEDB-DB9F8C250258}" type="pres">
      <dgm:prSet presAssocID="{3D7971E1-5BC5-43D0-8539-23781278ADBC}" presName="Name111" presStyleLbl="parChTrans1D2" presStyleIdx="7" presStyleCnt="8"/>
      <dgm:spPr/>
    </dgm:pt>
    <dgm:pt modelId="{203435FC-9AEB-4FAA-9839-D13006F4C53B}" type="pres">
      <dgm:prSet presAssocID="{ADBC846A-DB1A-4BD9-A9B0-5E0F4010CB17}" presName="hierRoot3" presStyleCnt="0">
        <dgm:presLayoutVars>
          <dgm:hierBranch val="init"/>
        </dgm:presLayoutVars>
      </dgm:prSet>
      <dgm:spPr/>
    </dgm:pt>
    <dgm:pt modelId="{53E9AE99-40D7-4F41-945A-840EF03EDD8B}" type="pres">
      <dgm:prSet presAssocID="{ADBC846A-DB1A-4BD9-A9B0-5E0F4010CB17}" presName="rootComposite3" presStyleCnt="0"/>
      <dgm:spPr/>
    </dgm:pt>
    <dgm:pt modelId="{B8C73CEE-9E20-474C-AA61-8FEB2E0652D4}" type="pres">
      <dgm:prSet presAssocID="{ADBC846A-DB1A-4BD9-A9B0-5E0F4010CB17}" presName="rootText3" presStyleLbl="asst1" presStyleIdx="0" presStyleCnt="1">
        <dgm:presLayoutVars>
          <dgm:chPref val="3"/>
        </dgm:presLayoutVars>
      </dgm:prSet>
      <dgm:spPr/>
    </dgm:pt>
    <dgm:pt modelId="{69A499D7-0A14-40FF-B770-4F8E747A62F1}" type="pres">
      <dgm:prSet presAssocID="{ADBC846A-DB1A-4BD9-A9B0-5E0F4010CB17}" presName="rootConnector3" presStyleLbl="asst1" presStyleIdx="0" presStyleCnt="1"/>
      <dgm:spPr/>
    </dgm:pt>
    <dgm:pt modelId="{5C11D2E8-8F61-4CED-BA35-37034EE770B5}" type="pres">
      <dgm:prSet presAssocID="{ADBC846A-DB1A-4BD9-A9B0-5E0F4010CB17}" presName="hierChild6" presStyleCnt="0"/>
      <dgm:spPr/>
    </dgm:pt>
    <dgm:pt modelId="{6AF672E4-F4AB-476D-9503-31222600C912}" type="pres">
      <dgm:prSet presAssocID="{ADBC846A-DB1A-4BD9-A9B0-5E0F4010CB17}" presName="hierChild7" presStyleCnt="0"/>
      <dgm:spPr/>
    </dgm:pt>
  </dgm:ptLst>
  <dgm:cxnLst>
    <dgm:cxn modelId="{6CA1BC06-FC41-4A8D-8FF1-02D5AEF9BCEA}" type="presOf" srcId="{BEB0465C-56C0-44A6-9A58-3EA1E4ADDCD6}" destId="{744788AA-996F-49FC-8464-B6108FBB2A86}" srcOrd="0" destOrd="0" presId="urn:microsoft.com/office/officeart/2005/8/layout/orgChart1"/>
    <dgm:cxn modelId="{EE5D7E0B-3D1E-4724-B985-1C4FFC3DEDFF}" srcId="{725B4766-76B8-465D-B141-1650A15174C5}" destId="{ADBC846A-DB1A-4BD9-A9B0-5E0F4010CB17}" srcOrd="0" destOrd="0" parTransId="{3D7971E1-5BC5-43D0-8539-23781278ADBC}" sibTransId="{2D8A788C-24A9-46D6-BA89-FB56C597B8F1}"/>
    <dgm:cxn modelId="{E7F6040E-F1F6-422C-BC23-7124C6FC5706}" type="presOf" srcId="{265105D6-4CF3-41B1-A985-D6F41EE008F7}" destId="{0D2422C0-BEF2-42BB-B30E-1C367D292076}" srcOrd="1" destOrd="0" presId="urn:microsoft.com/office/officeart/2005/8/layout/orgChart1"/>
    <dgm:cxn modelId="{9E9D360E-B048-4581-AC8B-72E8217CA578}" type="presOf" srcId="{3D7971E1-5BC5-43D0-8539-23781278ADBC}" destId="{03727549-DC71-4345-BEDB-DB9F8C250258}" srcOrd="0" destOrd="0" presId="urn:microsoft.com/office/officeart/2005/8/layout/orgChart1"/>
    <dgm:cxn modelId="{2ABF7C10-051C-4576-BE09-2C019CA9CE96}" type="presOf" srcId="{38F24591-251C-4B4B-BDFC-77AD04101B64}" destId="{3F991186-E83A-4BF9-AE7D-3B3FF22554AB}" srcOrd="0" destOrd="0" presId="urn:microsoft.com/office/officeart/2005/8/layout/orgChart1"/>
    <dgm:cxn modelId="{E054C911-FEFF-4252-B17B-B707E355B139}" type="presOf" srcId="{3AC7EF74-04EF-4ABA-9F5F-A8BB2BAA665B}" destId="{41AF92CE-4841-4CB5-A4E6-E6F43450FEDB}" srcOrd="0" destOrd="0" presId="urn:microsoft.com/office/officeart/2005/8/layout/orgChart1"/>
    <dgm:cxn modelId="{7675E320-BA4C-4908-9814-F9B9227FE630}" type="presOf" srcId="{5CB7B776-A315-414E-A22A-311809FC52BD}" destId="{6D72CBE6-8936-4CC5-AF68-8249FFECD868}" srcOrd="1" destOrd="0" presId="urn:microsoft.com/office/officeart/2005/8/layout/orgChart1"/>
    <dgm:cxn modelId="{4D833F2D-295E-498C-8011-1F2FB960EBCC}" srcId="{2DC9312A-58D7-4ED7-A3A1-B902F6F2985F}" destId="{1FC76CFC-40F2-4907-B6EB-5AC5FB0615A0}" srcOrd="2" destOrd="0" parTransId="{361EACC6-D5B0-42B2-92BE-538D9B4C91F9}" sibTransId="{E3483FD3-3BC5-4C3F-8CF7-D677AC425877}"/>
    <dgm:cxn modelId="{5A108230-2421-42B9-A85D-74FD408D90C2}" type="presOf" srcId="{2DC9312A-58D7-4ED7-A3A1-B902F6F2985F}" destId="{8DBA3AE5-4261-4AB3-B4B2-7C749EC42C34}" srcOrd="1" destOrd="0" presId="urn:microsoft.com/office/officeart/2005/8/layout/orgChart1"/>
    <dgm:cxn modelId="{4F930831-60B6-4C3E-A56E-9B339118498E}" type="presOf" srcId="{D05F274B-7809-462C-BBB1-094C7584BC43}" destId="{3DA03C91-EDA9-4490-98BC-708071810790}" srcOrd="0" destOrd="0" presId="urn:microsoft.com/office/officeart/2005/8/layout/orgChart1"/>
    <dgm:cxn modelId="{E154D631-3F16-45A8-A4BC-A8DB061BB571}" srcId="{725B4766-76B8-465D-B141-1650A15174C5}" destId="{265105D6-4CF3-41B1-A985-D6F41EE008F7}" srcOrd="4" destOrd="0" parTransId="{BEB0465C-56C0-44A6-9A58-3EA1E4ADDCD6}" sibTransId="{C018BACE-1285-4A26-B490-727F22CEB791}"/>
    <dgm:cxn modelId="{BCBC0E3C-F9B3-4BB2-B96C-745E83C77FEE}" srcId="{725B4766-76B8-465D-B141-1650A15174C5}" destId="{018C03E2-9739-4198-A887-39AD24C0D65E}" srcOrd="3" destOrd="0" parTransId="{6DFBF255-E87A-4C24-B7CD-F7CDE0B53320}" sibTransId="{EE9F117B-0913-464A-B35A-E9B2DBB54BA8}"/>
    <dgm:cxn modelId="{6C31FA5D-871A-4126-AD98-FAE2289493BE}" type="presOf" srcId="{425C11D7-E50C-4251-A7EE-6B9225A6D22F}" destId="{36485767-5573-45D4-A06E-F05F6827157D}" srcOrd="0" destOrd="0" presId="urn:microsoft.com/office/officeart/2005/8/layout/orgChart1"/>
    <dgm:cxn modelId="{1B399C66-EE49-4490-8960-FE133A65C089}" type="presOf" srcId="{6EB0EE87-CA75-43C9-AEBE-B72F73CF5D55}" destId="{F2F950F2-4325-4799-8A00-E1C034F9978C}" srcOrd="0" destOrd="0" presId="urn:microsoft.com/office/officeart/2005/8/layout/orgChart1"/>
    <dgm:cxn modelId="{5B314569-FF0A-4896-8E6A-E4C02694A4B3}" type="presOf" srcId="{265105D6-4CF3-41B1-A985-D6F41EE008F7}" destId="{B3A0BBB8-E17B-473D-B510-C8C515214704}" srcOrd="0" destOrd="0" presId="urn:microsoft.com/office/officeart/2005/8/layout/orgChart1"/>
    <dgm:cxn modelId="{BAEB444C-C4BA-4FC0-A21F-5E77CDB7C7F9}" type="presOf" srcId="{425C11D7-E50C-4251-A7EE-6B9225A6D22F}" destId="{BD9C74CB-8084-42C0-9AB4-AA40162DC990}" srcOrd="1" destOrd="0" presId="urn:microsoft.com/office/officeart/2005/8/layout/orgChart1"/>
    <dgm:cxn modelId="{DDA9964C-FC0B-44A9-81F1-E2A892A04518}" type="presOf" srcId="{ADBC846A-DB1A-4BD9-A9B0-5E0F4010CB17}" destId="{69A499D7-0A14-40FF-B770-4F8E747A62F1}" srcOrd="1" destOrd="0" presId="urn:microsoft.com/office/officeart/2005/8/layout/orgChart1"/>
    <dgm:cxn modelId="{F6A5B951-821D-4F99-BD24-CD555FB2E268}" type="presOf" srcId="{361EACC6-D5B0-42B2-92BE-538D9B4C91F9}" destId="{E8B78B4A-7CB3-47B0-BAF1-2197C127CB30}" srcOrd="0" destOrd="0" presId="urn:microsoft.com/office/officeart/2005/8/layout/orgChart1"/>
    <dgm:cxn modelId="{3E8FD377-F632-47EE-956D-40D0798FC44E}" srcId="{725B4766-76B8-465D-B141-1650A15174C5}" destId="{5CB7B776-A315-414E-A22A-311809FC52BD}" srcOrd="2" destOrd="0" parTransId="{D05F274B-7809-462C-BBB1-094C7584BC43}" sibTransId="{AF13598D-8131-4E27-9079-B54EEFD3F3F0}"/>
    <dgm:cxn modelId="{51FD917D-3C7A-4BE8-96D4-DC4F2EF6D726}" type="presOf" srcId="{7E8A2FD2-1CED-4F35-AD7D-ED62B6D0FF64}" destId="{8380ED9B-707C-4E6A-A6B1-E658B65E63F9}" srcOrd="0" destOrd="0" presId="urn:microsoft.com/office/officeart/2005/8/layout/orgChart1"/>
    <dgm:cxn modelId="{63CCA87D-889C-4B12-9B5F-1817D3A2DB6B}" type="presOf" srcId="{4FA64388-EF3C-4FA4-B1F1-4310C7936848}" destId="{7AAC352E-C02B-48CC-8872-46754A70718C}" srcOrd="0" destOrd="0" presId="urn:microsoft.com/office/officeart/2005/8/layout/orgChart1"/>
    <dgm:cxn modelId="{7E570A84-91E9-484E-91B8-1477A0E7B839}" type="presOf" srcId="{2263D207-9037-4590-BCA5-2AEBB35B3B1A}" destId="{EB18476B-6807-4481-9623-EBBF100C566C}" srcOrd="0" destOrd="0" presId="urn:microsoft.com/office/officeart/2005/8/layout/orgChart1"/>
    <dgm:cxn modelId="{13610E84-8281-4F6E-9754-FE80374F271B}" type="presOf" srcId="{2DC9312A-58D7-4ED7-A3A1-B902F6F2985F}" destId="{C44306D2-5C97-4FDF-A379-8A798DA8BF5C}" srcOrd="0" destOrd="0" presId="urn:microsoft.com/office/officeart/2005/8/layout/orgChart1"/>
    <dgm:cxn modelId="{977C0890-E4B5-4C23-9374-55CC82486EEC}" srcId="{725B4766-76B8-465D-B141-1650A15174C5}" destId="{425C11D7-E50C-4251-A7EE-6B9225A6D22F}" srcOrd="7" destOrd="0" parTransId="{3AC7EF74-04EF-4ABA-9F5F-A8BB2BAA665B}" sibTransId="{4BDD2412-1BF5-4E06-B1FF-A7B1A6C69C74}"/>
    <dgm:cxn modelId="{22F0C09B-35A7-453E-9EC8-A5B27A2D4F53}" srcId="{725B4766-76B8-465D-B141-1650A15174C5}" destId="{4D7C5B47-019C-4620-899B-FD68AEAD1060}" srcOrd="1" destOrd="0" parTransId="{2263D207-9037-4590-BCA5-2AEBB35B3B1A}" sibTransId="{8CA24574-396D-45C5-93FD-9822F42251D4}"/>
    <dgm:cxn modelId="{CAEC72A0-E5D2-4D7A-B3E1-9EAD211A228F}" srcId="{725B4766-76B8-465D-B141-1650A15174C5}" destId="{2DC9312A-58D7-4ED7-A3A1-B902F6F2985F}" srcOrd="6" destOrd="0" parTransId="{38F24591-251C-4B4B-BDFC-77AD04101B64}" sibTransId="{F04C636D-3267-4CFC-9755-50AA15CE3367}"/>
    <dgm:cxn modelId="{226692A9-8103-49D1-9F98-85F22B3832C3}" type="presOf" srcId="{4D7C5B47-019C-4620-899B-FD68AEAD1060}" destId="{47676A4A-9277-42A7-BFE6-506720801218}" srcOrd="1" destOrd="0" presId="urn:microsoft.com/office/officeart/2005/8/layout/orgChart1"/>
    <dgm:cxn modelId="{31BE0CAE-61BF-41A7-921E-557E143D01E8}" type="presOf" srcId="{4163623B-A0A4-417F-9FF3-56D9CF7758C4}" destId="{E40E3130-2E06-4872-94E0-FE85F74088CF}" srcOrd="1" destOrd="0" presId="urn:microsoft.com/office/officeart/2005/8/layout/orgChart1"/>
    <dgm:cxn modelId="{0AC3FEB0-1270-4C3A-B349-D15D41246ABF}" type="presOf" srcId="{4163623B-A0A4-417F-9FF3-56D9CF7758C4}" destId="{87F8227D-04A6-488C-A41F-FBA36E00F534}" srcOrd="0" destOrd="0" presId="urn:microsoft.com/office/officeart/2005/8/layout/orgChart1"/>
    <dgm:cxn modelId="{7ABF77B1-0345-4FAE-A128-D541E1B89611}" type="presOf" srcId="{725B4766-76B8-465D-B141-1650A15174C5}" destId="{352CF4FE-33F4-4D0E-BEFA-8B6A77E1ABAE}" srcOrd="1" destOrd="0" presId="urn:microsoft.com/office/officeart/2005/8/layout/orgChart1"/>
    <dgm:cxn modelId="{8EFA25B3-1D58-431D-A116-DF4E1DCFB391}" type="presOf" srcId="{1FC76CFC-40F2-4907-B6EB-5AC5FB0615A0}" destId="{859B2B69-5060-401B-A70C-8CD315CDDB81}" srcOrd="1" destOrd="0" presId="urn:microsoft.com/office/officeart/2005/8/layout/orgChart1"/>
    <dgm:cxn modelId="{043C20B4-7650-478D-A637-878F66054D8B}" type="presOf" srcId="{8DFA6712-42C1-494A-B147-A2D2E5E7C4F7}" destId="{AC8E5DE6-CDCF-428D-9C94-FF22D7D6E199}" srcOrd="1" destOrd="0" presId="urn:microsoft.com/office/officeart/2005/8/layout/orgChart1"/>
    <dgm:cxn modelId="{440A2FB4-6976-4DBE-8B6E-04AA780513AA}" type="presOf" srcId="{8DFA6712-42C1-494A-B147-A2D2E5E7C4F7}" destId="{A460DB36-E3AC-4C88-8B40-CA2AB0A62F83}" srcOrd="0" destOrd="0" presId="urn:microsoft.com/office/officeart/2005/8/layout/orgChart1"/>
    <dgm:cxn modelId="{2998B8BC-8031-4461-BFCE-B105EA13CAFD}" type="presOf" srcId="{725B4766-76B8-465D-B141-1650A15174C5}" destId="{181110BE-20D2-4CA3-B33A-1BF51E249DB1}" srcOrd="0" destOrd="0" presId="urn:microsoft.com/office/officeart/2005/8/layout/orgChart1"/>
    <dgm:cxn modelId="{20671EBD-3029-44E0-827F-787E57AB197B}" srcId="{D8BA2140-A531-4768-9889-A0F216BEDC0F}" destId="{725B4766-76B8-465D-B141-1650A15174C5}" srcOrd="0" destOrd="0" parTransId="{11F83DEA-EBEA-4178-B871-382CB3E2D4AB}" sibTransId="{0DDAFA36-88BB-4AAB-87AB-C81530DF3E3F}"/>
    <dgm:cxn modelId="{F9AD6CBE-0B77-4CA7-B436-069DFDA3A121}" type="presOf" srcId="{6EB0EE87-CA75-43C9-AEBE-B72F73CF5D55}" destId="{826D5E71-7E58-4ACF-A3A3-BBF7540FD916}" srcOrd="1" destOrd="0" presId="urn:microsoft.com/office/officeart/2005/8/layout/orgChart1"/>
    <dgm:cxn modelId="{18B54FBE-AEF2-45CE-9786-DA7AA86C2F26}" type="presOf" srcId="{1FC76CFC-40F2-4907-B6EB-5AC5FB0615A0}" destId="{A0E287F3-7E77-4A17-B6DA-0F4F5A16DD4F}" srcOrd="0" destOrd="0" presId="urn:microsoft.com/office/officeart/2005/8/layout/orgChart1"/>
    <dgm:cxn modelId="{C1E6EFBF-C845-4FD1-B3B7-CF4BE0AABA2B}" type="presOf" srcId="{018C03E2-9739-4198-A887-39AD24C0D65E}" destId="{B1B284B0-1878-43A0-B300-0CE03E9E1A1B}" srcOrd="1" destOrd="0" presId="urn:microsoft.com/office/officeart/2005/8/layout/orgChart1"/>
    <dgm:cxn modelId="{A732B5C5-0183-422D-90AC-27AAB783D393}" srcId="{2DC9312A-58D7-4ED7-A3A1-B902F6F2985F}" destId="{8DFA6712-42C1-494A-B147-A2D2E5E7C4F7}" srcOrd="0" destOrd="0" parTransId="{4FA64388-EF3C-4FA4-B1F1-4310C7936848}" sibTransId="{9833C8BE-4A6B-4ACB-A0AE-B9FEF35BC337}"/>
    <dgm:cxn modelId="{99AFD7C9-E56C-407A-B997-4A9A01320A37}" srcId="{725B4766-76B8-465D-B141-1650A15174C5}" destId="{6EB0EE87-CA75-43C9-AEBE-B72F73CF5D55}" srcOrd="5" destOrd="0" parTransId="{7E8A2FD2-1CED-4F35-AD7D-ED62B6D0FF64}" sibTransId="{06D9B78B-32D6-41C6-8FC1-CD58CE8CC6B5}"/>
    <dgm:cxn modelId="{746BDCCA-F1AB-40FF-A668-BB9CC9F4081E}" type="presOf" srcId="{8E7C2683-A1C1-4455-826E-DEF8D2CCC9EB}" destId="{F3201F37-A6A2-450A-929C-A7DA826DA3BF}" srcOrd="0" destOrd="0" presId="urn:microsoft.com/office/officeart/2005/8/layout/orgChart1"/>
    <dgm:cxn modelId="{7F31C2DB-1756-4C22-AC21-BFCDB2626802}" type="presOf" srcId="{D8BA2140-A531-4768-9889-A0F216BEDC0F}" destId="{7DA94AAE-2B48-4A69-9A63-BE9FCA5CBE0E}" srcOrd="0" destOrd="0" presId="urn:microsoft.com/office/officeart/2005/8/layout/orgChart1"/>
    <dgm:cxn modelId="{50C663DE-6AD4-4927-AC71-A1FD8665B3FC}" type="presOf" srcId="{5CB7B776-A315-414E-A22A-311809FC52BD}" destId="{D5791002-EF8E-435E-9331-5510CE5867C2}" srcOrd="0" destOrd="0" presId="urn:microsoft.com/office/officeart/2005/8/layout/orgChart1"/>
    <dgm:cxn modelId="{953B60E1-EC7D-477E-AC43-7931C255779F}" type="presOf" srcId="{4D7C5B47-019C-4620-899B-FD68AEAD1060}" destId="{FBCD9010-E623-4141-BAC3-FB0561EA1B39}" srcOrd="0" destOrd="0" presId="urn:microsoft.com/office/officeart/2005/8/layout/orgChart1"/>
    <dgm:cxn modelId="{338655F1-1450-4CAA-AC03-012793F743C1}" type="presOf" srcId="{6DFBF255-E87A-4C24-B7CD-F7CDE0B53320}" destId="{5FFD3B56-9259-4F3B-B6F1-D8C1BD01348F}" srcOrd="0" destOrd="0" presId="urn:microsoft.com/office/officeart/2005/8/layout/orgChart1"/>
    <dgm:cxn modelId="{160BDBF4-EA0E-4D78-907D-785BEA71970E}" type="presOf" srcId="{ADBC846A-DB1A-4BD9-A9B0-5E0F4010CB17}" destId="{B8C73CEE-9E20-474C-AA61-8FEB2E0652D4}" srcOrd="0" destOrd="0" presId="urn:microsoft.com/office/officeart/2005/8/layout/orgChart1"/>
    <dgm:cxn modelId="{ABD14FF7-1CF7-4789-B7A3-AC02E80934F2}" srcId="{2DC9312A-58D7-4ED7-A3A1-B902F6F2985F}" destId="{4163623B-A0A4-417F-9FF3-56D9CF7758C4}" srcOrd="1" destOrd="0" parTransId="{8E7C2683-A1C1-4455-826E-DEF8D2CCC9EB}" sibTransId="{5BF8787B-66F8-4A4B-9962-85341D3DBFF6}"/>
    <dgm:cxn modelId="{3F5E86FF-7DBF-43D2-93A6-355295E01EA8}" type="presOf" srcId="{018C03E2-9739-4198-A887-39AD24C0D65E}" destId="{4CDBE90E-7F3C-4E0A-87DE-DE32019E0386}" srcOrd="0" destOrd="0" presId="urn:microsoft.com/office/officeart/2005/8/layout/orgChart1"/>
    <dgm:cxn modelId="{EB8D2760-47FB-4D97-9762-FE476B4E8E04}" type="presParOf" srcId="{7DA94AAE-2B48-4A69-9A63-BE9FCA5CBE0E}" destId="{16AEA0B5-257E-41DC-8EDE-F2B265DD8ED4}" srcOrd="0" destOrd="0" presId="urn:microsoft.com/office/officeart/2005/8/layout/orgChart1"/>
    <dgm:cxn modelId="{CE4DAD4B-73FE-43F3-BCC4-2E387D8D1B2B}" type="presParOf" srcId="{16AEA0B5-257E-41DC-8EDE-F2B265DD8ED4}" destId="{9D0276EC-74A6-49E6-9E04-439A482CFFC9}" srcOrd="0" destOrd="0" presId="urn:microsoft.com/office/officeart/2005/8/layout/orgChart1"/>
    <dgm:cxn modelId="{9FF3DB2C-9FD1-4461-B446-9F2DE8279E4D}" type="presParOf" srcId="{9D0276EC-74A6-49E6-9E04-439A482CFFC9}" destId="{181110BE-20D2-4CA3-B33A-1BF51E249DB1}" srcOrd="0" destOrd="0" presId="urn:microsoft.com/office/officeart/2005/8/layout/orgChart1"/>
    <dgm:cxn modelId="{52AEFFA9-41E7-45C6-8441-88CFAA25CB49}" type="presParOf" srcId="{9D0276EC-74A6-49E6-9E04-439A482CFFC9}" destId="{352CF4FE-33F4-4D0E-BEFA-8B6A77E1ABAE}" srcOrd="1" destOrd="0" presId="urn:microsoft.com/office/officeart/2005/8/layout/orgChart1"/>
    <dgm:cxn modelId="{AA7FEE03-FD63-46B9-8D92-34C38CE34B1D}" type="presParOf" srcId="{16AEA0B5-257E-41DC-8EDE-F2B265DD8ED4}" destId="{9E47F1D8-9EE5-4408-93B0-4EDF43927414}" srcOrd="1" destOrd="0" presId="urn:microsoft.com/office/officeart/2005/8/layout/orgChart1"/>
    <dgm:cxn modelId="{6EE8C611-85AD-4430-8324-58B476004A47}" type="presParOf" srcId="{9E47F1D8-9EE5-4408-93B0-4EDF43927414}" destId="{EB18476B-6807-4481-9623-EBBF100C566C}" srcOrd="0" destOrd="0" presId="urn:microsoft.com/office/officeart/2005/8/layout/orgChart1"/>
    <dgm:cxn modelId="{901A58D4-FCC5-4F95-8D7C-4C85307F18AE}" type="presParOf" srcId="{9E47F1D8-9EE5-4408-93B0-4EDF43927414}" destId="{999A2899-0CC0-4634-9A49-752F4F243F8A}" srcOrd="1" destOrd="0" presId="urn:microsoft.com/office/officeart/2005/8/layout/orgChart1"/>
    <dgm:cxn modelId="{15ADA820-8949-4B70-9007-5AABE4EB4740}" type="presParOf" srcId="{999A2899-0CC0-4634-9A49-752F4F243F8A}" destId="{E2B0E21A-9151-4E53-9E1A-0017C9689CF4}" srcOrd="0" destOrd="0" presId="urn:microsoft.com/office/officeart/2005/8/layout/orgChart1"/>
    <dgm:cxn modelId="{4AFB1279-8BA6-4494-8F67-CF0EBA28224F}" type="presParOf" srcId="{E2B0E21A-9151-4E53-9E1A-0017C9689CF4}" destId="{FBCD9010-E623-4141-BAC3-FB0561EA1B39}" srcOrd="0" destOrd="0" presId="urn:microsoft.com/office/officeart/2005/8/layout/orgChart1"/>
    <dgm:cxn modelId="{35F39A69-D9E8-4F45-BAB2-91F1BDFC83B4}" type="presParOf" srcId="{E2B0E21A-9151-4E53-9E1A-0017C9689CF4}" destId="{47676A4A-9277-42A7-BFE6-506720801218}" srcOrd="1" destOrd="0" presId="urn:microsoft.com/office/officeart/2005/8/layout/orgChart1"/>
    <dgm:cxn modelId="{3007FF7D-4D41-45AC-AF76-A8F385BBDD3C}" type="presParOf" srcId="{999A2899-0CC0-4634-9A49-752F4F243F8A}" destId="{ABA1E401-EF55-447F-8D25-37052592FD70}" srcOrd="1" destOrd="0" presId="urn:microsoft.com/office/officeart/2005/8/layout/orgChart1"/>
    <dgm:cxn modelId="{BA167191-38E6-4873-AEA9-C8D880C8112B}" type="presParOf" srcId="{999A2899-0CC0-4634-9A49-752F4F243F8A}" destId="{981E178A-A22C-443A-A8ED-0695D6E960ED}" srcOrd="2" destOrd="0" presId="urn:microsoft.com/office/officeart/2005/8/layout/orgChart1"/>
    <dgm:cxn modelId="{795F5D69-205C-477B-9DB7-9B07C9EF09CE}" type="presParOf" srcId="{9E47F1D8-9EE5-4408-93B0-4EDF43927414}" destId="{3DA03C91-EDA9-4490-98BC-708071810790}" srcOrd="2" destOrd="0" presId="urn:microsoft.com/office/officeart/2005/8/layout/orgChart1"/>
    <dgm:cxn modelId="{7AEFD810-17DD-40B4-A1AF-21CF19A346A2}" type="presParOf" srcId="{9E47F1D8-9EE5-4408-93B0-4EDF43927414}" destId="{62C103DB-20B0-4D49-ADD5-85A5FEAE26D4}" srcOrd="3" destOrd="0" presId="urn:microsoft.com/office/officeart/2005/8/layout/orgChart1"/>
    <dgm:cxn modelId="{394C030C-1659-4B2F-A92F-A023A87E248C}" type="presParOf" srcId="{62C103DB-20B0-4D49-ADD5-85A5FEAE26D4}" destId="{36A7E1C5-58D2-4069-B4F5-C1BD10545F83}" srcOrd="0" destOrd="0" presId="urn:microsoft.com/office/officeart/2005/8/layout/orgChart1"/>
    <dgm:cxn modelId="{C8CF0AE7-A250-4682-91AF-87B7D422179E}" type="presParOf" srcId="{36A7E1C5-58D2-4069-B4F5-C1BD10545F83}" destId="{D5791002-EF8E-435E-9331-5510CE5867C2}" srcOrd="0" destOrd="0" presId="urn:microsoft.com/office/officeart/2005/8/layout/orgChart1"/>
    <dgm:cxn modelId="{F442C504-FA3F-4F39-A472-AD0E161629FA}" type="presParOf" srcId="{36A7E1C5-58D2-4069-B4F5-C1BD10545F83}" destId="{6D72CBE6-8936-4CC5-AF68-8249FFECD868}" srcOrd="1" destOrd="0" presId="urn:microsoft.com/office/officeart/2005/8/layout/orgChart1"/>
    <dgm:cxn modelId="{7FBEAD50-8982-4A95-9CE5-A1441944F4D2}" type="presParOf" srcId="{62C103DB-20B0-4D49-ADD5-85A5FEAE26D4}" destId="{73A91CC8-A4DF-4BDC-9D8B-2498176EA4DF}" srcOrd="1" destOrd="0" presId="urn:microsoft.com/office/officeart/2005/8/layout/orgChart1"/>
    <dgm:cxn modelId="{CECE0C31-B204-4511-A12E-C20DC4B0E346}" type="presParOf" srcId="{62C103DB-20B0-4D49-ADD5-85A5FEAE26D4}" destId="{663404BB-3604-4272-A911-58D9BA3393F7}" srcOrd="2" destOrd="0" presId="urn:microsoft.com/office/officeart/2005/8/layout/orgChart1"/>
    <dgm:cxn modelId="{598FFE7B-01E1-496C-9B80-2F6CEC7C39C1}" type="presParOf" srcId="{9E47F1D8-9EE5-4408-93B0-4EDF43927414}" destId="{5FFD3B56-9259-4F3B-B6F1-D8C1BD01348F}" srcOrd="4" destOrd="0" presId="urn:microsoft.com/office/officeart/2005/8/layout/orgChart1"/>
    <dgm:cxn modelId="{B93F8C58-CB53-4282-872F-75DB4F337B13}" type="presParOf" srcId="{9E47F1D8-9EE5-4408-93B0-4EDF43927414}" destId="{F59EBCD4-00EC-4957-B273-EF1F100F82A4}" srcOrd="5" destOrd="0" presId="urn:microsoft.com/office/officeart/2005/8/layout/orgChart1"/>
    <dgm:cxn modelId="{DAA4FB48-4FA6-4416-BEFB-191C5882963B}" type="presParOf" srcId="{F59EBCD4-00EC-4957-B273-EF1F100F82A4}" destId="{5F9F15A7-31DB-4F2D-A834-8C36871B6BDA}" srcOrd="0" destOrd="0" presId="urn:microsoft.com/office/officeart/2005/8/layout/orgChart1"/>
    <dgm:cxn modelId="{4BD65627-40D6-4A00-BEB4-F2D6DEE410CB}" type="presParOf" srcId="{5F9F15A7-31DB-4F2D-A834-8C36871B6BDA}" destId="{4CDBE90E-7F3C-4E0A-87DE-DE32019E0386}" srcOrd="0" destOrd="0" presId="urn:microsoft.com/office/officeart/2005/8/layout/orgChart1"/>
    <dgm:cxn modelId="{E37814F5-1E09-421C-A29A-78E8F59B4674}" type="presParOf" srcId="{5F9F15A7-31DB-4F2D-A834-8C36871B6BDA}" destId="{B1B284B0-1878-43A0-B300-0CE03E9E1A1B}" srcOrd="1" destOrd="0" presId="urn:microsoft.com/office/officeart/2005/8/layout/orgChart1"/>
    <dgm:cxn modelId="{696594AB-357E-4F10-AA08-5ED755FCF715}" type="presParOf" srcId="{F59EBCD4-00EC-4957-B273-EF1F100F82A4}" destId="{6E5F5275-23F0-4386-986C-1FDB9E368DBD}" srcOrd="1" destOrd="0" presId="urn:microsoft.com/office/officeart/2005/8/layout/orgChart1"/>
    <dgm:cxn modelId="{A591226B-160B-4965-8440-DBB0F7842C3D}" type="presParOf" srcId="{F59EBCD4-00EC-4957-B273-EF1F100F82A4}" destId="{34CBF13F-C6E2-437D-85EB-8F22F3B5012B}" srcOrd="2" destOrd="0" presId="urn:microsoft.com/office/officeart/2005/8/layout/orgChart1"/>
    <dgm:cxn modelId="{D2757E24-8365-4575-83C0-15693B6D1078}" type="presParOf" srcId="{9E47F1D8-9EE5-4408-93B0-4EDF43927414}" destId="{744788AA-996F-49FC-8464-B6108FBB2A86}" srcOrd="6" destOrd="0" presId="urn:microsoft.com/office/officeart/2005/8/layout/orgChart1"/>
    <dgm:cxn modelId="{48A2A9D1-6746-4BA7-8043-AAAAB505C793}" type="presParOf" srcId="{9E47F1D8-9EE5-4408-93B0-4EDF43927414}" destId="{995CB609-E139-4CD1-9B4D-3CB384757676}" srcOrd="7" destOrd="0" presId="urn:microsoft.com/office/officeart/2005/8/layout/orgChart1"/>
    <dgm:cxn modelId="{9A09BA45-FB7E-4D9B-9511-A394E48B13DC}" type="presParOf" srcId="{995CB609-E139-4CD1-9B4D-3CB384757676}" destId="{65F0F9B2-68B7-4C90-815A-07BF23D3E271}" srcOrd="0" destOrd="0" presId="urn:microsoft.com/office/officeart/2005/8/layout/orgChart1"/>
    <dgm:cxn modelId="{454FE82F-19F7-48CF-A540-1666626FF3C8}" type="presParOf" srcId="{65F0F9B2-68B7-4C90-815A-07BF23D3E271}" destId="{B3A0BBB8-E17B-473D-B510-C8C515214704}" srcOrd="0" destOrd="0" presId="urn:microsoft.com/office/officeart/2005/8/layout/orgChart1"/>
    <dgm:cxn modelId="{6B3C192C-53C7-4C52-A614-B0FA1FE7CB64}" type="presParOf" srcId="{65F0F9B2-68B7-4C90-815A-07BF23D3E271}" destId="{0D2422C0-BEF2-42BB-B30E-1C367D292076}" srcOrd="1" destOrd="0" presId="urn:microsoft.com/office/officeart/2005/8/layout/orgChart1"/>
    <dgm:cxn modelId="{10A20B1F-A6BA-4C8D-AB62-0CB76021C252}" type="presParOf" srcId="{995CB609-E139-4CD1-9B4D-3CB384757676}" destId="{91B880E7-DFBD-4E4A-9C36-50F7F153331D}" srcOrd="1" destOrd="0" presId="urn:microsoft.com/office/officeart/2005/8/layout/orgChart1"/>
    <dgm:cxn modelId="{5FCA4E21-A8BB-469D-910F-34A336B2009E}" type="presParOf" srcId="{995CB609-E139-4CD1-9B4D-3CB384757676}" destId="{E7A8BA67-974C-4F51-8EF8-B86E175A9350}" srcOrd="2" destOrd="0" presId="urn:microsoft.com/office/officeart/2005/8/layout/orgChart1"/>
    <dgm:cxn modelId="{FFC7EB01-799E-4219-93A5-D92BB8131CAB}" type="presParOf" srcId="{9E47F1D8-9EE5-4408-93B0-4EDF43927414}" destId="{8380ED9B-707C-4E6A-A6B1-E658B65E63F9}" srcOrd="8" destOrd="0" presId="urn:microsoft.com/office/officeart/2005/8/layout/orgChart1"/>
    <dgm:cxn modelId="{701F67CD-D4F0-4658-99F0-0605BAFC6544}" type="presParOf" srcId="{9E47F1D8-9EE5-4408-93B0-4EDF43927414}" destId="{1DB64E69-8732-4466-ADFA-4122CD496922}" srcOrd="9" destOrd="0" presId="urn:microsoft.com/office/officeart/2005/8/layout/orgChart1"/>
    <dgm:cxn modelId="{6F9EAB84-79B2-4938-B783-3044F8A2CB5A}" type="presParOf" srcId="{1DB64E69-8732-4466-ADFA-4122CD496922}" destId="{19512C48-264B-49E2-968A-EEB0983D80D4}" srcOrd="0" destOrd="0" presId="urn:microsoft.com/office/officeart/2005/8/layout/orgChart1"/>
    <dgm:cxn modelId="{32D59BA9-F9BF-4DBA-8DFA-447A7D2771F3}" type="presParOf" srcId="{19512C48-264B-49E2-968A-EEB0983D80D4}" destId="{F2F950F2-4325-4799-8A00-E1C034F9978C}" srcOrd="0" destOrd="0" presId="urn:microsoft.com/office/officeart/2005/8/layout/orgChart1"/>
    <dgm:cxn modelId="{182ED5B3-74CE-4FA9-9AD4-A198DA6DFB9A}" type="presParOf" srcId="{19512C48-264B-49E2-968A-EEB0983D80D4}" destId="{826D5E71-7E58-4ACF-A3A3-BBF7540FD916}" srcOrd="1" destOrd="0" presId="urn:microsoft.com/office/officeart/2005/8/layout/orgChart1"/>
    <dgm:cxn modelId="{6C7432E2-11B7-467E-8469-CF1595A66937}" type="presParOf" srcId="{1DB64E69-8732-4466-ADFA-4122CD496922}" destId="{DD765A87-DCA6-4AEC-8DE5-050813902B32}" srcOrd="1" destOrd="0" presId="urn:microsoft.com/office/officeart/2005/8/layout/orgChart1"/>
    <dgm:cxn modelId="{F4BEA94D-6F19-4AC3-9695-43FF158F73F1}" type="presParOf" srcId="{1DB64E69-8732-4466-ADFA-4122CD496922}" destId="{7DC3B0DA-566C-482F-BE0A-D5106F8E6A8C}" srcOrd="2" destOrd="0" presId="urn:microsoft.com/office/officeart/2005/8/layout/orgChart1"/>
    <dgm:cxn modelId="{4C9DBBF0-AFB6-47C7-8D6B-00D8DC021C77}" type="presParOf" srcId="{9E47F1D8-9EE5-4408-93B0-4EDF43927414}" destId="{3F991186-E83A-4BF9-AE7D-3B3FF22554AB}" srcOrd="10" destOrd="0" presId="urn:microsoft.com/office/officeart/2005/8/layout/orgChart1"/>
    <dgm:cxn modelId="{D7B52B22-C519-4ABE-8376-164BA2372FA0}" type="presParOf" srcId="{9E47F1D8-9EE5-4408-93B0-4EDF43927414}" destId="{6B44E7F4-A886-472B-A820-E3CF1785F319}" srcOrd="11" destOrd="0" presId="urn:microsoft.com/office/officeart/2005/8/layout/orgChart1"/>
    <dgm:cxn modelId="{6BBCB2BC-7837-454E-A06E-6E99A97A28C8}" type="presParOf" srcId="{6B44E7F4-A886-472B-A820-E3CF1785F319}" destId="{C76E26E0-BF27-4480-B1B9-2DCE6B36794E}" srcOrd="0" destOrd="0" presId="urn:microsoft.com/office/officeart/2005/8/layout/orgChart1"/>
    <dgm:cxn modelId="{8CEAB847-F59F-4DE9-BCC4-CCF8235ACD8C}" type="presParOf" srcId="{C76E26E0-BF27-4480-B1B9-2DCE6B36794E}" destId="{C44306D2-5C97-4FDF-A379-8A798DA8BF5C}" srcOrd="0" destOrd="0" presId="urn:microsoft.com/office/officeart/2005/8/layout/orgChart1"/>
    <dgm:cxn modelId="{1A6AF583-D7F0-4636-8A10-1886899D0753}" type="presParOf" srcId="{C76E26E0-BF27-4480-B1B9-2DCE6B36794E}" destId="{8DBA3AE5-4261-4AB3-B4B2-7C749EC42C34}" srcOrd="1" destOrd="0" presId="urn:microsoft.com/office/officeart/2005/8/layout/orgChart1"/>
    <dgm:cxn modelId="{0742F2EB-6F45-48EE-805D-BED7E5408513}" type="presParOf" srcId="{6B44E7F4-A886-472B-A820-E3CF1785F319}" destId="{5C11199F-1BC8-495E-BFC6-8E96DECCB4C6}" srcOrd="1" destOrd="0" presId="urn:microsoft.com/office/officeart/2005/8/layout/orgChart1"/>
    <dgm:cxn modelId="{CB1BE628-4030-4ABB-B63A-7C0D9E571A25}" type="presParOf" srcId="{6B44E7F4-A886-472B-A820-E3CF1785F319}" destId="{953D86CD-705B-44BD-9808-F0A900BEADA2}" srcOrd="2" destOrd="0" presId="urn:microsoft.com/office/officeart/2005/8/layout/orgChart1"/>
    <dgm:cxn modelId="{6C3DD85B-9756-4274-A848-56C8E1F8D87B}" type="presParOf" srcId="{953D86CD-705B-44BD-9808-F0A900BEADA2}" destId="{7AAC352E-C02B-48CC-8872-46754A70718C}" srcOrd="0" destOrd="0" presId="urn:microsoft.com/office/officeart/2005/8/layout/orgChart1"/>
    <dgm:cxn modelId="{1AC18C34-D527-4B05-A774-2067E6E02C69}" type="presParOf" srcId="{953D86CD-705B-44BD-9808-F0A900BEADA2}" destId="{DDE2D2ED-44DF-4215-A1F9-781E9C6FFD89}" srcOrd="1" destOrd="0" presId="urn:microsoft.com/office/officeart/2005/8/layout/orgChart1"/>
    <dgm:cxn modelId="{9C110274-FFCC-4E5A-80DD-3D39044C3E94}" type="presParOf" srcId="{DDE2D2ED-44DF-4215-A1F9-781E9C6FFD89}" destId="{2EE25D94-B344-4A4A-9FB4-ADA5A2DD9D41}" srcOrd="0" destOrd="0" presId="urn:microsoft.com/office/officeart/2005/8/layout/orgChart1"/>
    <dgm:cxn modelId="{0FBA071B-E900-49F2-B323-7DC75040C044}" type="presParOf" srcId="{2EE25D94-B344-4A4A-9FB4-ADA5A2DD9D41}" destId="{A460DB36-E3AC-4C88-8B40-CA2AB0A62F83}" srcOrd="0" destOrd="0" presId="urn:microsoft.com/office/officeart/2005/8/layout/orgChart1"/>
    <dgm:cxn modelId="{8A5CCE15-90DA-49EA-A7EF-FE42084248BE}" type="presParOf" srcId="{2EE25D94-B344-4A4A-9FB4-ADA5A2DD9D41}" destId="{AC8E5DE6-CDCF-428D-9C94-FF22D7D6E199}" srcOrd="1" destOrd="0" presId="urn:microsoft.com/office/officeart/2005/8/layout/orgChart1"/>
    <dgm:cxn modelId="{CA73EDBF-A8A0-4904-B907-C266494FEBDF}" type="presParOf" srcId="{DDE2D2ED-44DF-4215-A1F9-781E9C6FFD89}" destId="{931FC765-169F-4F50-BFDC-C3922AFF6CCA}" srcOrd="1" destOrd="0" presId="urn:microsoft.com/office/officeart/2005/8/layout/orgChart1"/>
    <dgm:cxn modelId="{3549E3EA-96A9-49AE-86D1-20CC30E8FE0E}" type="presParOf" srcId="{DDE2D2ED-44DF-4215-A1F9-781E9C6FFD89}" destId="{1548FBC9-472B-4C41-ADFD-182F71B141E8}" srcOrd="2" destOrd="0" presId="urn:microsoft.com/office/officeart/2005/8/layout/orgChart1"/>
    <dgm:cxn modelId="{0F00E311-8E9D-4DD1-93A2-AB9A53E1673D}" type="presParOf" srcId="{953D86CD-705B-44BD-9808-F0A900BEADA2}" destId="{F3201F37-A6A2-450A-929C-A7DA826DA3BF}" srcOrd="2" destOrd="0" presId="urn:microsoft.com/office/officeart/2005/8/layout/orgChart1"/>
    <dgm:cxn modelId="{9EAE0411-029F-433D-B396-4A80A023FE37}" type="presParOf" srcId="{953D86CD-705B-44BD-9808-F0A900BEADA2}" destId="{0559946F-FDB8-42A9-A28D-F2E09036987F}" srcOrd="3" destOrd="0" presId="urn:microsoft.com/office/officeart/2005/8/layout/orgChart1"/>
    <dgm:cxn modelId="{3FAA5E5D-7ECB-476A-AACA-38E68917F7FC}" type="presParOf" srcId="{0559946F-FDB8-42A9-A28D-F2E09036987F}" destId="{E7B9DCD7-2499-4939-9390-3578818AEF03}" srcOrd="0" destOrd="0" presId="urn:microsoft.com/office/officeart/2005/8/layout/orgChart1"/>
    <dgm:cxn modelId="{9FBCAC21-0B09-4CF3-BA56-12B95C2CFB6E}" type="presParOf" srcId="{E7B9DCD7-2499-4939-9390-3578818AEF03}" destId="{87F8227D-04A6-488C-A41F-FBA36E00F534}" srcOrd="0" destOrd="0" presId="urn:microsoft.com/office/officeart/2005/8/layout/orgChart1"/>
    <dgm:cxn modelId="{5AD7B6A2-C9AF-494D-98DE-7BAED2FFA390}" type="presParOf" srcId="{E7B9DCD7-2499-4939-9390-3578818AEF03}" destId="{E40E3130-2E06-4872-94E0-FE85F74088CF}" srcOrd="1" destOrd="0" presId="urn:microsoft.com/office/officeart/2005/8/layout/orgChart1"/>
    <dgm:cxn modelId="{AF55DBC5-4431-4654-AB2B-0A0508AE9C24}" type="presParOf" srcId="{0559946F-FDB8-42A9-A28D-F2E09036987F}" destId="{C840926E-80EE-4C66-BE4D-B09B48BD81A7}" srcOrd="1" destOrd="0" presId="urn:microsoft.com/office/officeart/2005/8/layout/orgChart1"/>
    <dgm:cxn modelId="{8CF1C22D-CA4B-46DA-AE3E-1CB1B5151DBA}" type="presParOf" srcId="{0559946F-FDB8-42A9-A28D-F2E09036987F}" destId="{00606B18-B313-4311-9113-57FD6BC15035}" srcOrd="2" destOrd="0" presId="urn:microsoft.com/office/officeart/2005/8/layout/orgChart1"/>
    <dgm:cxn modelId="{2CD8C2BC-CC14-4CF4-BA42-5AC93480F64D}" type="presParOf" srcId="{953D86CD-705B-44BD-9808-F0A900BEADA2}" destId="{E8B78B4A-7CB3-47B0-BAF1-2197C127CB30}" srcOrd="4" destOrd="0" presId="urn:microsoft.com/office/officeart/2005/8/layout/orgChart1"/>
    <dgm:cxn modelId="{43EFB5FD-FDFE-45FA-A412-4965189EDF26}" type="presParOf" srcId="{953D86CD-705B-44BD-9808-F0A900BEADA2}" destId="{5EE30276-A172-4136-AFB7-48DF4C2E2EEE}" srcOrd="5" destOrd="0" presId="urn:microsoft.com/office/officeart/2005/8/layout/orgChart1"/>
    <dgm:cxn modelId="{A4E376A3-4E98-438D-83D9-05A3B4ADCCAD}" type="presParOf" srcId="{5EE30276-A172-4136-AFB7-48DF4C2E2EEE}" destId="{9E44D9AA-A290-4A79-81A2-61F3305C3772}" srcOrd="0" destOrd="0" presId="urn:microsoft.com/office/officeart/2005/8/layout/orgChart1"/>
    <dgm:cxn modelId="{F6FF92AC-E99A-439C-86E8-8CC5ECFC4A54}" type="presParOf" srcId="{9E44D9AA-A290-4A79-81A2-61F3305C3772}" destId="{A0E287F3-7E77-4A17-B6DA-0F4F5A16DD4F}" srcOrd="0" destOrd="0" presId="urn:microsoft.com/office/officeart/2005/8/layout/orgChart1"/>
    <dgm:cxn modelId="{3105DA37-BFF8-438B-8839-1101E1A43E45}" type="presParOf" srcId="{9E44D9AA-A290-4A79-81A2-61F3305C3772}" destId="{859B2B69-5060-401B-A70C-8CD315CDDB81}" srcOrd="1" destOrd="0" presId="urn:microsoft.com/office/officeart/2005/8/layout/orgChart1"/>
    <dgm:cxn modelId="{80A29D81-91CD-4E8E-AE9B-CEF1B05A2F35}" type="presParOf" srcId="{5EE30276-A172-4136-AFB7-48DF4C2E2EEE}" destId="{90792720-574B-4A73-9AA5-1BB91A817798}" srcOrd="1" destOrd="0" presId="urn:microsoft.com/office/officeart/2005/8/layout/orgChart1"/>
    <dgm:cxn modelId="{FD454EF0-34CA-47D0-99B9-D9EDC53887D8}" type="presParOf" srcId="{5EE30276-A172-4136-AFB7-48DF4C2E2EEE}" destId="{2DD919E1-FBA0-4EF1-B77E-F7038DC33AFC}" srcOrd="2" destOrd="0" presId="urn:microsoft.com/office/officeart/2005/8/layout/orgChart1"/>
    <dgm:cxn modelId="{AB01FF0C-1883-47CB-9A01-35CAC2FB7C10}" type="presParOf" srcId="{9E47F1D8-9EE5-4408-93B0-4EDF43927414}" destId="{41AF92CE-4841-4CB5-A4E6-E6F43450FEDB}" srcOrd="12" destOrd="0" presId="urn:microsoft.com/office/officeart/2005/8/layout/orgChart1"/>
    <dgm:cxn modelId="{637470C1-4243-41FB-953E-794555B6B6BB}" type="presParOf" srcId="{9E47F1D8-9EE5-4408-93B0-4EDF43927414}" destId="{8DAD7242-CA1E-4D23-82FD-D2445B803474}" srcOrd="13" destOrd="0" presId="urn:microsoft.com/office/officeart/2005/8/layout/orgChart1"/>
    <dgm:cxn modelId="{0461235F-74A1-40DA-8441-535AD1FF7755}" type="presParOf" srcId="{8DAD7242-CA1E-4D23-82FD-D2445B803474}" destId="{39B94418-D3A5-4F09-8A92-FFC1D459EFA0}" srcOrd="0" destOrd="0" presId="urn:microsoft.com/office/officeart/2005/8/layout/orgChart1"/>
    <dgm:cxn modelId="{1037CA29-1C8A-4E76-A616-BA67CF21AACF}" type="presParOf" srcId="{39B94418-D3A5-4F09-8A92-FFC1D459EFA0}" destId="{36485767-5573-45D4-A06E-F05F6827157D}" srcOrd="0" destOrd="0" presId="urn:microsoft.com/office/officeart/2005/8/layout/orgChart1"/>
    <dgm:cxn modelId="{6874D6FF-3EEF-4348-84DE-54976998561A}" type="presParOf" srcId="{39B94418-D3A5-4F09-8A92-FFC1D459EFA0}" destId="{BD9C74CB-8084-42C0-9AB4-AA40162DC990}" srcOrd="1" destOrd="0" presId="urn:microsoft.com/office/officeart/2005/8/layout/orgChart1"/>
    <dgm:cxn modelId="{0A6EA255-8BF0-4081-A1AA-C172186944E3}" type="presParOf" srcId="{8DAD7242-CA1E-4D23-82FD-D2445B803474}" destId="{3FA2A9FA-31B1-4035-AE04-9E56BDACFB7B}" srcOrd="1" destOrd="0" presId="urn:microsoft.com/office/officeart/2005/8/layout/orgChart1"/>
    <dgm:cxn modelId="{64AFA80B-92E5-462A-A184-21BC267589A3}" type="presParOf" srcId="{8DAD7242-CA1E-4D23-82FD-D2445B803474}" destId="{C62DE061-FD41-411F-B17B-64AE703D97AB}" srcOrd="2" destOrd="0" presId="urn:microsoft.com/office/officeart/2005/8/layout/orgChart1"/>
    <dgm:cxn modelId="{3A956B1C-FB3F-4274-BBF7-E596323323C3}" type="presParOf" srcId="{16AEA0B5-257E-41DC-8EDE-F2B265DD8ED4}" destId="{0578C3E7-071B-460B-A8AA-96D407E79358}" srcOrd="2" destOrd="0" presId="urn:microsoft.com/office/officeart/2005/8/layout/orgChart1"/>
    <dgm:cxn modelId="{CE6D950C-B236-455D-9D53-A51D76333F38}" type="presParOf" srcId="{0578C3E7-071B-460B-A8AA-96D407E79358}" destId="{03727549-DC71-4345-BEDB-DB9F8C250258}" srcOrd="0" destOrd="0" presId="urn:microsoft.com/office/officeart/2005/8/layout/orgChart1"/>
    <dgm:cxn modelId="{3E507A01-1819-427E-A839-ACE6D8F977D0}" type="presParOf" srcId="{0578C3E7-071B-460B-A8AA-96D407E79358}" destId="{203435FC-9AEB-4FAA-9839-D13006F4C53B}" srcOrd="1" destOrd="0" presId="urn:microsoft.com/office/officeart/2005/8/layout/orgChart1"/>
    <dgm:cxn modelId="{B50807AA-8299-46C6-B288-656D35E75B27}" type="presParOf" srcId="{203435FC-9AEB-4FAA-9839-D13006F4C53B}" destId="{53E9AE99-40D7-4F41-945A-840EF03EDD8B}" srcOrd="0" destOrd="0" presId="urn:microsoft.com/office/officeart/2005/8/layout/orgChart1"/>
    <dgm:cxn modelId="{039219A2-3156-47DA-966A-8708EEDF0280}" type="presParOf" srcId="{53E9AE99-40D7-4F41-945A-840EF03EDD8B}" destId="{B8C73CEE-9E20-474C-AA61-8FEB2E0652D4}" srcOrd="0" destOrd="0" presId="urn:microsoft.com/office/officeart/2005/8/layout/orgChart1"/>
    <dgm:cxn modelId="{24828D7A-1FB4-463E-9BD8-4825B1E682EB}" type="presParOf" srcId="{53E9AE99-40D7-4F41-945A-840EF03EDD8B}" destId="{69A499D7-0A14-40FF-B770-4F8E747A62F1}" srcOrd="1" destOrd="0" presId="urn:microsoft.com/office/officeart/2005/8/layout/orgChart1"/>
    <dgm:cxn modelId="{955A044C-DD74-41D7-82FB-CEEBE2BFD02F}" type="presParOf" srcId="{203435FC-9AEB-4FAA-9839-D13006F4C53B}" destId="{5C11D2E8-8F61-4CED-BA35-37034EE770B5}" srcOrd="1" destOrd="0" presId="urn:microsoft.com/office/officeart/2005/8/layout/orgChart1"/>
    <dgm:cxn modelId="{AB143487-AC47-4FD5-84C3-7E67CD10BAC5}" type="presParOf" srcId="{203435FC-9AEB-4FAA-9839-D13006F4C53B}" destId="{6AF672E4-F4AB-476D-9503-31222600C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BA2140-A531-4768-9889-A0F216BEDC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725B4766-76B8-465D-B141-1650A15174C5}">
      <dgm:prSet phldrT="[Tekst]"/>
      <dgm:spPr/>
      <dgm:t>
        <a:bodyPr/>
        <a:lstStyle/>
        <a:p>
          <a:r>
            <a:rPr lang="da-DK" b="1" dirty="0"/>
            <a:t>Fagchefen</a:t>
          </a:r>
          <a:r>
            <a:rPr lang="da-DK" dirty="0"/>
            <a:t> </a:t>
          </a:r>
        </a:p>
      </dgm:t>
    </dgm:pt>
    <dgm:pt modelId="{11F83DEA-EBEA-4178-B871-382CB3E2D4AB}" type="parTrans" cxnId="{20671EBD-3029-44E0-827F-787E57AB197B}">
      <dgm:prSet/>
      <dgm:spPr/>
      <dgm:t>
        <a:bodyPr/>
        <a:lstStyle/>
        <a:p>
          <a:endParaRPr lang="da-DK"/>
        </a:p>
      </dgm:t>
    </dgm:pt>
    <dgm:pt modelId="{0DDAFA36-88BB-4AAB-87AB-C81530DF3E3F}" type="sibTrans" cxnId="{20671EBD-3029-44E0-827F-787E57AB197B}">
      <dgm:prSet/>
      <dgm:spPr/>
      <dgm:t>
        <a:bodyPr/>
        <a:lstStyle/>
        <a:p>
          <a:endParaRPr lang="da-DK"/>
        </a:p>
      </dgm:t>
    </dgm:pt>
    <dgm:pt modelId="{ADBC846A-DB1A-4BD9-A9B0-5E0F4010CB17}" type="asst">
      <dgm:prSet phldrT="[Tekst]"/>
      <dgm:spPr/>
      <dgm:t>
        <a:bodyPr/>
        <a:lstStyle/>
        <a:p>
          <a:r>
            <a:rPr lang="da-DK" b="1" dirty="0"/>
            <a:t>Sekretariatet</a:t>
          </a:r>
        </a:p>
      </dgm:t>
    </dgm:pt>
    <dgm:pt modelId="{3D7971E1-5BC5-43D0-8539-23781278ADBC}" type="parTrans" cxnId="{EE5D7E0B-3D1E-4724-B985-1C4FFC3DEDFF}">
      <dgm:prSet/>
      <dgm:spPr/>
      <dgm:t>
        <a:bodyPr/>
        <a:lstStyle/>
        <a:p>
          <a:endParaRPr lang="da-DK"/>
        </a:p>
      </dgm:t>
    </dgm:pt>
    <dgm:pt modelId="{2D8A788C-24A9-46D6-BA89-FB56C597B8F1}" type="sibTrans" cxnId="{EE5D7E0B-3D1E-4724-B985-1C4FFC3DEDFF}">
      <dgm:prSet/>
      <dgm:spPr/>
      <dgm:t>
        <a:bodyPr/>
        <a:lstStyle/>
        <a:p>
          <a:endParaRPr lang="da-DK"/>
        </a:p>
      </dgm:t>
    </dgm:pt>
    <dgm:pt modelId="{4D7C5B47-019C-4620-899B-FD68AEAD1060}">
      <dgm:prSet phldrT="[Tekst]"/>
      <dgm:spPr/>
      <dgm:t>
        <a:bodyPr/>
        <a:lstStyle/>
        <a:p>
          <a:r>
            <a:rPr lang="da-DK" b="1" dirty="0"/>
            <a:t>Kultur og Fritid</a:t>
          </a:r>
        </a:p>
      </dgm:t>
    </dgm:pt>
    <dgm:pt modelId="{2263D207-9037-4590-BCA5-2AEBB35B3B1A}" type="parTrans" cxnId="{22F0C09B-35A7-453E-9EC8-A5B27A2D4F53}">
      <dgm:prSet/>
      <dgm:spPr/>
      <dgm:t>
        <a:bodyPr/>
        <a:lstStyle/>
        <a:p>
          <a:endParaRPr lang="da-DK"/>
        </a:p>
      </dgm:t>
    </dgm:pt>
    <dgm:pt modelId="{8CA24574-396D-45C5-93FD-9822F42251D4}" type="sibTrans" cxnId="{22F0C09B-35A7-453E-9EC8-A5B27A2D4F53}">
      <dgm:prSet/>
      <dgm:spPr/>
      <dgm:t>
        <a:bodyPr/>
        <a:lstStyle/>
        <a:p>
          <a:endParaRPr lang="da-DK"/>
        </a:p>
      </dgm:t>
    </dgm:pt>
    <dgm:pt modelId="{5CB7B776-A315-414E-A22A-311809FC52BD}">
      <dgm:prSet phldrT="[Tekst]"/>
      <dgm:spPr/>
      <dgm:t>
        <a:bodyPr/>
        <a:lstStyle/>
        <a:p>
          <a:r>
            <a:rPr lang="da-DK" b="1" dirty="0"/>
            <a:t>Natur, Land og Vand</a:t>
          </a:r>
          <a:endParaRPr lang="da-DK" i="1" dirty="0"/>
        </a:p>
      </dgm:t>
    </dgm:pt>
    <dgm:pt modelId="{D05F274B-7809-462C-BBB1-094C7584BC43}" type="parTrans" cxnId="{3E8FD377-F632-47EE-956D-40D0798FC44E}">
      <dgm:prSet/>
      <dgm:spPr/>
      <dgm:t>
        <a:bodyPr/>
        <a:lstStyle/>
        <a:p>
          <a:endParaRPr lang="da-DK"/>
        </a:p>
      </dgm:t>
    </dgm:pt>
    <dgm:pt modelId="{AF13598D-8131-4E27-9079-B54EEFD3F3F0}" type="sibTrans" cxnId="{3E8FD377-F632-47EE-956D-40D0798FC44E}">
      <dgm:prSet/>
      <dgm:spPr/>
      <dgm:t>
        <a:bodyPr/>
        <a:lstStyle/>
        <a:p>
          <a:endParaRPr lang="da-DK"/>
        </a:p>
      </dgm:t>
    </dgm:pt>
    <dgm:pt modelId="{018C03E2-9739-4198-A887-39AD24C0D65E}">
      <dgm:prSet phldrT="[Tekst]"/>
      <dgm:spPr/>
      <dgm:t>
        <a:bodyPr/>
        <a:lstStyle/>
        <a:p>
          <a:r>
            <a:rPr lang="da-DK" b="1" dirty="0"/>
            <a:t>Plan</a:t>
          </a:r>
        </a:p>
      </dgm:t>
    </dgm:pt>
    <dgm:pt modelId="{6DFBF255-E87A-4C24-B7CD-F7CDE0B53320}" type="parTrans" cxnId="{BCBC0E3C-F9B3-4BB2-B96C-745E83C77FEE}">
      <dgm:prSet/>
      <dgm:spPr/>
      <dgm:t>
        <a:bodyPr/>
        <a:lstStyle/>
        <a:p>
          <a:endParaRPr lang="da-DK"/>
        </a:p>
      </dgm:t>
    </dgm:pt>
    <dgm:pt modelId="{EE9F117B-0913-464A-B35A-E9B2DBB54BA8}" type="sibTrans" cxnId="{BCBC0E3C-F9B3-4BB2-B96C-745E83C77FEE}">
      <dgm:prSet/>
      <dgm:spPr/>
      <dgm:t>
        <a:bodyPr/>
        <a:lstStyle/>
        <a:p>
          <a:endParaRPr lang="da-DK"/>
        </a:p>
      </dgm:t>
    </dgm:pt>
    <dgm:pt modelId="{265105D6-4CF3-41B1-A985-D6F41EE008F7}">
      <dgm:prSet/>
      <dgm:spPr/>
      <dgm:t>
        <a:bodyPr/>
        <a:lstStyle/>
        <a:p>
          <a:r>
            <a:rPr lang="da-DK" b="1" dirty="0"/>
            <a:t>Vej og Park</a:t>
          </a:r>
          <a:endParaRPr lang="da-DK" i="1" dirty="0"/>
        </a:p>
      </dgm:t>
    </dgm:pt>
    <dgm:pt modelId="{BEB0465C-56C0-44A6-9A58-3EA1E4ADDCD6}" type="parTrans" cxnId="{E154D631-3F16-45A8-A4BC-A8DB061BB571}">
      <dgm:prSet/>
      <dgm:spPr/>
      <dgm:t>
        <a:bodyPr/>
        <a:lstStyle/>
        <a:p>
          <a:endParaRPr lang="da-DK"/>
        </a:p>
      </dgm:t>
    </dgm:pt>
    <dgm:pt modelId="{C018BACE-1285-4A26-B490-727F22CEB791}" type="sibTrans" cxnId="{E154D631-3F16-45A8-A4BC-A8DB061BB571}">
      <dgm:prSet/>
      <dgm:spPr/>
      <dgm:t>
        <a:bodyPr/>
        <a:lstStyle/>
        <a:p>
          <a:endParaRPr lang="da-DK"/>
        </a:p>
      </dgm:t>
    </dgm:pt>
    <dgm:pt modelId="{6EB0EE87-CA75-43C9-AEBE-B72F73CF5D55}">
      <dgm:prSet/>
      <dgm:spPr/>
      <dgm:t>
        <a:bodyPr/>
        <a:lstStyle/>
        <a:p>
          <a:r>
            <a:rPr lang="da-DK" b="1" dirty="0"/>
            <a:t>Genbrug</a:t>
          </a:r>
        </a:p>
      </dgm:t>
    </dgm:pt>
    <dgm:pt modelId="{7E8A2FD2-1CED-4F35-AD7D-ED62B6D0FF64}" type="parTrans" cxnId="{99AFD7C9-E56C-407A-B997-4A9A01320A37}">
      <dgm:prSet/>
      <dgm:spPr/>
      <dgm:t>
        <a:bodyPr/>
        <a:lstStyle/>
        <a:p>
          <a:endParaRPr lang="da-DK"/>
        </a:p>
      </dgm:t>
    </dgm:pt>
    <dgm:pt modelId="{06D9B78B-32D6-41C6-8FC1-CD58CE8CC6B5}" type="sibTrans" cxnId="{99AFD7C9-E56C-407A-B997-4A9A01320A37}">
      <dgm:prSet/>
      <dgm:spPr/>
      <dgm:t>
        <a:bodyPr/>
        <a:lstStyle/>
        <a:p>
          <a:endParaRPr lang="da-DK"/>
        </a:p>
      </dgm:t>
    </dgm:pt>
    <dgm:pt modelId="{2DC9312A-58D7-4ED7-A3A1-B902F6F2985F}">
      <dgm:prSet/>
      <dgm:spPr/>
      <dgm:t>
        <a:bodyPr/>
        <a:lstStyle/>
        <a:p>
          <a:r>
            <a:rPr lang="da-DK" b="1" dirty="0"/>
            <a:t>Byg og Miljø</a:t>
          </a:r>
        </a:p>
      </dgm:t>
    </dgm:pt>
    <dgm:pt modelId="{38F24591-251C-4B4B-BDFC-77AD04101B64}" type="parTrans" cxnId="{CAEC72A0-E5D2-4D7A-B3E1-9EAD211A228F}">
      <dgm:prSet/>
      <dgm:spPr/>
      <dgm:t>
        <a:bodyPr/>
        <a:lstStyle/>
        <a:p>
          <a:endParaRPr lang="da-DK"/>
        </a:p>
      </dgm:t>
    </dgm:pt>
    <dgm:pt modelId="{F04C636D-3267-4CFC-9755-50AA15CE3367}" type="sibTrans" cxnId="{CAEC72A0-E5D2-4D7A-B3E1-9EAD211A228F}">
      <dgm:prSet/>
      <dgm:spPr/>
      <dgm:t>
        <a:bodyPr/>
        <a:lstStyle/>
        <a:p>
          <a:endParaRPr lang="da-DK"/>
        </a:p>
      </dgm:t>
    </dgm:pt>
    <dgm:pt modelId="{425C11D7-E50C-4251-A7EE-6B9225A6D22F}">
      <dgm:prSet/>
      <dgm:spPr/>
      <dgm:t>
        <a:bodyPr/>
        <a:lstStyle/>
        <a:p>
          <a:r>
            <a:rPr lang="da-DK" b="1" dirty="0"/>
            <a:t>Ejendomscenteret</a:t>
          </a:r>
          <a:endParaRPr lang="da-DK" i="1" dirty="0"/>
        </a:p>
      </dgm:t>
    </dgm:pt>
    <dgm:pt modelId="{3AC7EF74-04EF-4ABA-9F5F-A8BB2BAA665B}" type="parTrans" cxnId="{977C0890-E4B5-4C23-9374-55CC82486EEC}">
      <dgm:prSet/>
      <dgm:spPr/>
      <dgm:t>
        <a:bodyPr/>
        <a:lstStyle/>
        <a:p>
          <a:endParaRPr lang="da-DK"/>
        </a:p>
      </dgm:t>
    </dgm:pt>
    <dgm:pt modelId="{4BDD2412-1BF5-4E06-B1FF-A7B1A6C69C74}" type="sibTrans" cxnId="{977C0890-E4B5-4C23-9374-55CC82486EEC}">
      <dgm:prSet/>
      <dgm:spPr/>
      <dgm:t>
        <a:bodyPr/>
        <a:lstStyle/>
        <a:p>
          <a:endParaRPr lang="da-DK"/>
        </a:p>
      </dgm:t>
    </dgm:pt>
    <dgm:pt modelId="{DCA5CAD6-A717-4AAD-A4EB-FC117E965839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Kultur</a:t>
          </a:r>
        </a:p>
      </dgm:t>
    </dgm:pt>
    <dgm:pt modelId="{5E4EB625-CB36-4893-AD84-2580F6D8DADF}" type="parTrans" cxnId="{FD4CDAD0-31BE-4E8E-91C2-A762FD5C3743}">
      <dgm:prSet/>
      <dgm:spPr/>
      <dgm:t>
        <a:bodyPr/>
        <a:lstStyle/>
        <a:p>
          <a:endParaRPr lang="da-DK"/>
        </a:p>
      </dgm:t>
    </dgm:pt>
    <dgm:pt modelId="{9AD29F82-E3F3-442E-9996-C8EBD5F8F5A9}" type="sibTrans" cxnId="{FD4CDAD0-31BE-4E8E-91C2-A762FD5C3743}">
      <dgm:prSet/>
      <dgm:spPr/>
      <dgm:t>
        <a:bodyPr/>
        <a:lstStyle/>
        <a:p>
          <a:endParaRPr lang="da-DK"/>
        </a:p>
      </dgm:t>
    </dgm:pt>
    <dgm:pt modelId="{10D76157-1341-4923-BCB3-6369D1B8D10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Havne</a:t>
          </a:r>
        </a:p>
      </dgm:t>
    </dgm:pt>
    <dgm:pt modelId="{FE941ECD-7B13-4E9F-B69D-EE48AEA4C79F}" type="parTrans" cxnId="{810B8E63-245B-4F2F-BD61-44C29B1A4FB9}">
      <dgm:prSet/>
      <dgm:spPr/>
      <dgm:t>
        <a:bodyPr/>
        <a:lstStyle/>
        <a:p>
          <a:endParaRPr lang="da-DK"/>
        </a:p>
      </dgm:t>
    </dgm:pt>
    <dgm:pt modelId="{7B0B1AFB-C0B4-4DF9-AD6A-73F674E465F6}" type="sibTrans" cxnId="{810B8E63-245B-4F2F-BD61-44C29B1A4FB9}">
      <dgm:prSet/>
      <dgm:spPr/>
      <dgm:t>
        <a:bodyPr/>
        <a:lstStyle/>
        <a:p>
          <a:endParaRPr lang="da-DK"/>
        </a:p>
      </dgm:t>
    </dgm:pt>
    <dgm:pt modelId="{CFFF52A6-093A-400F-B510-AB446B63137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?Materielgården?</a:t>
          </a:r>
        </a:p>
      </dgm:t>
    </dgm:pt>
    <dgm:pt modelId="{000F62E2-FBC0-4C8F-B737-5FE7639B5E85}" type="parTrans" cxnId="{9651FA0C-30F4-49B9-9288-5C2566C83B40}">
      <dgm:prSet/>
      <dgm:spPr/>
      <dgm:t>
        <a:bodyPr/>
        <a:lstStyle/>
        <a:p>
          <a:endParaRPr lang="da-DK"/>
        </a:p>
      </dgm:t>
    </dgm:pt>
    <dgm:pt modelId="{B945AA2D-8AD1-4BDD-9EAA-D316C8AC3F3A}" type="sibTrans" cxnId="{9651FA0C-30F4-49B9-9288-5C2566C83B40}">
      <dgm:prSet/>
      <dgm:spPr/>
      <dgm:t>
        <a:bodyPr/>
        <a:lstStyle/>
        <a:p>
          <a:endParaRPr lang="da-DK"/>
        </a:p>
      </dgm:t>
    </dgm:pt>
    <dgm:pt modelId="{997EF001-DDD7-45E2-83CC-AC7374A4BA6B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Genbrugspladser</a:t>
          </a:r>
        </a:p>
      </dgm:t>
    </dgm:pt>
    <dgm:pt modelId="{AD402B6B-5A12-40B2-9F35-E19DA47B8E66}" type="parTrans" cxnId="{D605309D-EF3E-4197-83EA-03E2E94F4951}">
      <dgm:prSet/>
      <dgm:spPr/>
      <dgm:t>
        <a:bodyPr/>
        <a:lstStyle/>
        <a:p>
          <a:endParaRPr lang="da-DK"/>
        </a:p>
      </dgm:t>
    </dgm:pt>
    <dgm:pt modelId="{1801798F-2058-4B5A-9A6A-CB083D096BCA}" type="sibTrans" cxnId="{D605309D-EF3E-4197-83EA-03E2E94F4951}">
      <dgm:prSet/>
      <dgm:spPr/>
      <dgm:t>
        <a:bodyPr/>
        <a:lstStyle/>
        <a:p>
          <a:endParaRPr lang="da-DK"/>
        </a:p>
      </dgm:t>
    </dgm:pt>
    <dgm:pt modelId="{314EA834-2955-43EA-9575-7D84912CC207}" type="asst">
      <dgm:prSet/>
      <dgm:spPr>
        <a:solidFill>
          <a:srgbClr val="00B050"/>
        </a:solidFill>
      </dgm:spPr>
      <dgm:t>
        <a:bodyPr/>
        <a:lstStyle/>
        <a:p>
          <a:r>
            <a:rPr lang="da-DK" dirty="0"/>
            <a:t>Fritid</a:t>
          </a:r>
        </a:p>
      </dgm:t>
    </dgm:pt>
    <dgm:pt modelId="{DAD5A34C-72E3-4883-B0C7-18CA0EF85493}" type="sibTrans" cxnId="{ABF42396-3235-4039-9DB8-FA3CEEC54CA2}">
      <dgm:prSet/>
      <dgm:spPr/>
      <dgm:t>
        <a:bodyPr/>
        <a:lstStyle/>
        <a:p>
          <a:endParaRPr lang="da-DK"/>
        </a:p>
      </dgm:t>
    </dgm:pt>
    <dgm:pt modelId="{FB169C37-2D10-4763-88EB-2995D8EFEFFF}" type="parTrans" cxnId="{ABF42396-3235-4039-9DB8-FA3CEEC54CA2}">
      <dgm:prSet/>
      <dgm:spPr/>
      <dgm:t>
        <a:bodyPr/>
        <a:lstStyle/>
        <a:p>
          <a:endParaRPr lang="da-DK"/>
        </a:p>
      </dgm:t>
    </dgm:pt>
    <dgm:pt modelId="{7DA94AAE-2B48-4A69-9A63-BE9FCA5CBE0E}" type="pres">
      <dgm:prSet presAssocID="{D8BA2140-A531-4768-9889-A0F216BED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AEA0B5-257E-41DC-8EDE-F2B265DD8ED4}" type="pres">
      <dgm:prSet presAssocID="{725B4766-76B8-465D-B141-1650A15174C5}" presName="hierRoot1" presStyleCnt="0">
        <dgm:presLayoutVars>
          <dgm:hierBranch val="init"/>
        </dgm:presLayoutVars>
      </dgm:prSet>
      <dgm:spPr/>
    </dgm:pt>
    <dgm:pt modelId="{9D0276EC-74A6-49E6-9E04-439A482CFFC9}" type="pres">
      <dgm:prSet presAssocID="{725B4766-76B8-465D-B141-1650A15174C5}" presName="rootComposite1" presStyleCnt="0"/>
      <dgm:spPr/>
    </dgm:pt>
    <dgm:pt modelId="{181110BE-20D2-4CA3-B33A-1BF51E249DB1}" type="pres">
      <dgm:prSet presAssocID="{725B4766-76B8-465D-B141-1650A15174C5}" presName="rootText1" presStyleLbl="node0" presStyleIdx="0" presStyleCnt="1">
        <dgm:presLayoutVars>
          <dgm:chPref val="3"/>
        </dgm:presLayoutVars>
      </dgm:prSet>
      <dgm:spPr/>
    </dgm:pt>
    <dgm:pt modelId="{352CF4FE-33F4-4D0E-BEFA-8B6A77E1ABAE}" type="pres">
      <dgm:prSet presAssocID="{725B4766-76B8-465D-B141-1650A15174C5}" presName="rootConnector1" presStyleLbl="node1" presStyleIdx="0" presStyleCnt="0"/>
      <dgm:spPr/>
    </dgm:pt>
    <dgm:pt modelId="{9E47F1D8-9EE5-4408-93B0-4EDF43927414}" type="pres">
      <dgm:prSet presAssocID="{725B4766-76B8-465D-B141-1650A15174C5}" presName="hierChild2" presStyleCnt="0"/>
      <dgm:spPr/>
    </dgm:pt>
    <dgm:pt modelId="{EB18476B-6807-4481-9623-EBBF100C566C}" type="pres">
      <dgm:prSet presAssocID="{2263D207-9037-4590-BCA5-2AEBB35B3B1A}" presName="Name37" presStyleLbl="parChTrans1D2" presStyleIdx="0" presStyleCnt="8"/>
      <dgm:spPr/>
    </dgm:pt>
    <dgm:pt modelId="{999A2899-0CC0-4634-9A49-752F4F243F8A}" type="pres">
      <dgm:prSet presAssocID="{4D7C5B47-019C-4620-899B-FD68AEAD1060}" presName="hierRoot2" presStyleCnt="0">
        <dgm:presLayoutVars>
          <dgm:hierBranch val="init"/>
        </dgm:presLayoutVars>
      </dgm:prSet>
      <dgm:spPr/>
    </dgm:pt>
    <dgm:pt modelId="{E2B0E21A-9151-4E53-9E1A-0017C9689CF4}" type="pres">
      <dgm:prSet presAssocID="{4D7C5B47-019C-4620-899B-FD68AEAD1060}" presName="rootComposite" presStyleCnt="0"/>
      <dgm:spPr/>
    </dgm:pt>
    <dgm:pt modelId="{FBCD9010-E623-4141-BAC3-FB0561EA1B39}" type="pres">
      <dgm:prSet presAssocID="{4D7C5B47-019C-4620-899B-FD68AEAD1060}" presName="rootText" presStyleLbl="node2" presStyleIdx="0" presStyleCnt="7">
        <dgm:presLayoutVars>
          <dgm:chPref val="3"/>
        </dgm:presLayoutVars>
      </dgm:prSet>
      <dgm:spPr/>
    </dgm:pt>
    <dgm:pt modelId="{47676A4A-9277-42A7-BFE6-506720801218}" type="pres">
      <dgm:prSet presAssocID="{4D7C5B47-019C-4620-899B-FD68AEAD1060}" presName="rootConnector" presStyleLbl="node2" presStyleIdx="0" presStyleCnt="7"/>
      <dgm:spPr/>
    </dgm:pt>
    <dgm:pt modelId="{ABA1E401-EF55-447F-8D25-37052592FD70}" type="pres">
      <dgm:prSet presAssocID="{4D7C5B47-019C-4620-899B-FD68AEAD1060}" presName="hierChild4" presStyleCnt="0"/>
      <dgm:spPr/>
    </dgm:pt>
    <dgm:pt modelId="{981E178A-A22C-443A-A8ED-0695D6E960ED}" type="pres">
      <dgm:prSet presAssocID="{4D7C5B47-019C-4620-899B-FD68AEAD1060}" presName="hierChild5" presStyleCnt="0"/>
      <dgm:spPr/>
    </dgm:pt>
    <dgm:pt modelId="{A6774644-C7D2-41C3-829E-AD7EB6CB223A}" type="pres">
      <dgm:prSet presAssocID="{5E4EB625-CB36-4893-AD84-2580F6D8DADF}" presName="Name111" presStyleLbl="parChTrans1D3" presStyleIdx="0" presStyleCnt="5"/>
      <dgm:spPr/>
    </dgm:pt>
    <dgm:pt modelId="{F05A5399-34AC-4C1C-A4DA-C02522397D37}" type="pres">
      <dgm:prSet presAssocID="{DCA5CAD6-A717-4AAD-A4EB-FC117E965839}" presName="hierRoot3" presStyleCnt="0">
        <dgm:presLayoutVars>
          <dgm:hierBranch val="init"/>
        </dgm:presLayoutVars>
      </dgm:prSet>
      <dgm:spPr/>
    </dgm:pt>
    <dgm:pt modelId="{857F1EF7-60D7-4283-BEB1-316C2B322E27}" type="pres">
      <dgm:prSet presAssocID="{DCA5CAD6-A717-4AAD-A4EB-FC117E965839}" presName="rootComposite3" presStyleCnt="0"/>
      <dgm:spPr/>
    </dgm:pt>
    <dgm:pt modelId="{BD96CF93-AA06-4247-85A1-3F9216127E04}" type="pres">
      <dgm:prSet presAssocID="{DCA5CAD6-A717-4AAD-A4EB-FC117E965839}" presName="rootText3" presStyleLbl="asst2" presStyleIdx="0" presStyleCnt="5">
        <dgm:presLayoutVars>
          <dgm:chPref val="3"/>
        </dgm:presLayoutVars>
      </dgm:prSet>
      <dgm:spPr/>
    </dgm:pt>
    <dgm:pt modelId="{65E26640-750F-4FC3-A29C-BED2F59A615B}" type="pres">
      <dgm:prSet presAssocID="{DCA5CAD6-A717-4AAD-A4EB-FC117E965839}" presName="rootConnector3" presStyleLbl="asst2" presStyleIdx="0" presStyleCnt="5"/>
      <dgm:spPr/>
    </dgm:pt>
    <dgm:pt modelId="{C402431D-4BBB-48A3-AAFE-192CB8D74A3A}" type="pres">
      <dgm:prSet presAssocID="{DCA5CAD6-A717-4AAD-A4EB-FC117E965839}" presName="hierChild6" presStyleCnt="0"/>
      <dgm:spPr/>
    </dgm:pt>
    <dgm:pt modelId="{0C9C27A4-3377-47FA-9977-0A0B69D819FA}" type="pres">
      <dgm:prSet presAssocID="{DCA5CAD6-A717-4AAD-A4EB-FC117E965839}" presName="hierChild7" presStyleCnt="0"/>
      <dgm:spPr/>
    </dgm:pt>
    <dgm:pt modelId="{DE700789-48C8-4C82-8413-CFB9A68B1CAA}" type="pres">
      <dgm:prSet presAssocID="{FB169C37-2D10-4763-88EB-2995D8EFEFFF}" presName="Name111" presStyleLbl="parChTrans1D3" presStyleIdx="1" presStyleCnt="5"/>
      <dgm:spPr/>
    </dgm:pt>
    <dgm:pt modelId="{4B1F79CA-BFF6-4167-9AB8-EC28F990F386}" type="pres">
      <dgm:prSet presAssocID="{314EA834-2955-43EA-9575-7D84912CC207}" presName="hierRoot3" presStyleCnt="0">
        <dgm:presLayoutVars>
          <dgm:hierBranch val="init"/>
        </dgm:presLayoutVars>
      </dgm:prSet>
      <dgm:spPr/>
    </dgm:pt>
    <dgm:pt modelId="{B02F0CCA-ABA7-4C9B-81FD-63D939CFF499}" type="pres">
      <dgm:prSet presAssocID="{314EA834-2955-43EA-9575-7D84912CC207}" presName="rootComposite3" presStyleCnt="0"/>
      <dgm:spPr/>
    </dgm:pt>
    <dgm:pt modelId="{C9C2E4EA-EE7F-43F3-AD76-CCEC8A7F1625}" type="pres">
      <dgm:prSet presAssocID="{314EA834-2955-43EA-9575-7D84912CC207}" presName="rootText3" presStyleLbl="asst2" presStyleIdx="1" presStyleCnt="5">
        <dgm:presLayoutVars>
          <dgm:chPref val="3"/>
        </dgm:presLayoutVars>
      </dgm:prSet>
      <dgm:spPr/>
    </dgm:pt>
    <dgm:pt modelId="{0687B072-2F21-4C19-83C9-1BEAF6F5BB79}" type="pres">
      <dgm:prSet presAssocID="{314EA834-2955-43EA-9575-7D84912CC207}" presName="rootConnector3" presStyleLbl="asst2" presStyleIdx="1" presStyleCnt="5"/>
      <dgm:spPr/>
    </dgm:pt>
    <dgm:pt modelId="{ED91AF60-33FB-48C5-835C-C2DBD9F25824}" type="pres">
      <dgm:prSet presAssocID="{314EA834-2955-43EA-9575-7D84912CC207}" presName="hierChild6" presStyleCnt="0"/>
      <dgm:spPr/>
    </dgm:pt>
    <dgm:pt modelId="{D4930ECE-B6B7-4345-B457-1EDCF9F49297}" type="pres">
      <dgm:prSet presAssocID="{314EA834-2955-43EA-9575-7D84912CC207}" presName="hierChild7" presStyleCnt="0"/>
      <dgm:spPr/>
    </dgm:pt>
    <dgm:pt modelId="{D6D74EFC-BE49-4809-9B59-5CA7771A0606}" type="pres">
      <dgm:prSet presAssocID="{FE941ECD-7B13-4E9F-B69D-EE48AEA4C79F}" presName="Name111" presStyleLbl="parChTrans1D3" presStyleIdx="2" presStyleCnt="5"/>
      <dgm:spPr/>
    </dgm:pt>
    <dgm:pt modelId="{0884C6DC-BAB5-4337-BFFA-E3B5DFBAF88B}" type="pres">
      <dgm:prSet presAssocID="{10D76157-1341-4923-BCB3-6369D1B8D107}" presName="hierRoot3" presStyleCnt="0">
        <dgm:presLayoutVars>
          <dgm:hierBranch val="init"/>
        </dgm:presLayoutVars>
      </dgm:prSet>
      <dgm:spPr/>
    </dgm:pt>
    <dgm:pt modelId="{9CA74638-175C-40BC-88FA-09A80B09B5A6}" type="pres">
      <dgm:prSet presAssocID="{10D76157-1341-4923-BCB3-6369D1B8D107}" presName="rootComposite3" presStyleCnt="0"/>
      <dgm:spPr/>
    </dgm:pt>
    <dgm:pt modelId="{360D8A38-44A5-41E0-BB1B-D2387DC2AE4F}" type="pres">
      <dgm:prSet presAssocID="{10D76157-1341-4923-BCB3-6369D1B8D107}" presName="rootText3" presStyleLbl="asst2" presStyleIdx="2" presStyleCnt="5">
        <dgm:presLayoutVars>
          <dgm:chPref val="3"/>
        </dgm:presLayoutVars>
      </dgm:prSet>
      <dgm:spPr/>
    </dgm:pt>
    <dgm:pt modelId="{5E98A4A6-1D95-475B-99DC-D1CCDA27CC4E}" type="pres">
      <dgm:prSet presAssocID="{10D76157-1341-4923-BCB3-6369D1B8D107}" presName="rootConnector3" presStyleLbl="asst2" presStyleIdx="2" presStyleCnt="5"/>
      <dgm:spPr/>
    </dgm:pt>
    <dgm:pt modelId="{F0A10386-8D6B-492B-AC80-5DB01B0F14F0}" type="pres">
      <dgm:prSet presAssocID="{10D76157-1341-4923-BCB3-6369D1B8D107}" presName="hierChild6" presStyleCnt="0"/>
      <dgm:spPr/>
    </dgm:pt>
    <dgm:pt modelId="{E4FBC8D3-14DC-4F7C-B9C0-FF04790279B6}" type="pres">
      <dgm:prSet presAssocID="{10D76157-1341-4923-BCB3-6369D1B8D107}" presName="hierChild7" presStyleCnt="0"/>
      <dgm:spPr/>
    </dgm:pt>
    <dgm:pt modelId="{3DA03C91-EDA9-4490-98BC-708071810790}" type="pres">
      <dgm:prSet presAssocID="{D05F274B-7809-462C-BBB1-094C7584BC43}" presName="Name37" presStyleLbl="parChTrans1D2" presStyleIdx="1" presStyleCnt="8"/>
      <dgm:spPr/>
    </dgm:pt>
    <dgm:pt modelId="{62C103DB-20B0-4D49-ADD5-85A5FEAE26D4}" type="pres">
      <dgm:prSet presAssocID="{5CB7B776-A315-414E-A22A-311809FC52BD}" presName="hierRoot2" presStyleCnt="0">
        <dgm:presLayoutVars>
          <dgm:hierBranch val="init"/>
        </dgm:presLayoutVars>
      </dgm:prSet>
      <dgm:spPr/>
    </dgm:pt>
    <dgm:pt modelId="{36A7E1C5-58D2-4069-B4F5-C1BD10545F83}" type="pres">
      <dgm:prSet presAssocID="{5CB7B776-A315-414E-A22A-311809FC52BD}" presName="rootComposite" presStyleCnt="0"/>
      <dgm:spPr/>
    </dgm:pt>
    <dgm:pt modelId="{D5791002-EF8E-435E-9331-5510CE5867C2}" type="pres">
      <dgm:prSet presAssocID="{5CB7B776-A315-414E-A22A-311809FC52BD}" presName="rootText" presStyleLbl="node2" presStyleIdx="1" presStyleCnt="7">
        <dgm:presLayoutVars>
          <dgm:chPref val="3"/>
        </dgm:presLayoutVars>
      </dgm:prSet>
      <dgm:spPr/>
    </dgm:pt>
    <dgm:pt modelId="{6D72CBE6-8936-4CC5-AF68-8249FFECD868}" type="pres">
      <dgm:prSet presAssocID="{5CB7B776-A315-414E-A22A-311809FC52BD}" presName="rootConnector" presStyleLbl="node2" presStyleIdx="1" presStyleCnt="7"/>
      <dgm:spPr/>
    </dgm:pt>
    <dgm:pt modelId="{73A91CC8-A4DF-4BDC-9D8B-2498176EA4DF}" type="pres">
      <dgm:prSet presAssocID="{5CB7B776-A315-414E-A22A-311809FC52BD}" presName="hierChild4" presStyleCnt="0"/>
      <dgm:spPr/>
    </dgm:pt>
    <dgm:pt modelId="{663404BB-3604-4272-A911-58D9BA3393F7}" type="pres">
      <dgm:prSet presAssocID="{5CB7B776-A315-414E-A22A-311809FC52BD}" presName="hierChild5" presStyleCnt="0"/>
      <dgm:spPr/>
    </dgm:pt>
    <dgm:pt modelId="{5FFD3B56-9259-4F3B-B6F1-D8C1BD01348F}" type="pres">
      <dgm:prSet presAssocID="{6DFBF255-E87A-4C24-B7CD-F7CDE0B53320}" presName="Name37" presStyleLbl="parChTrans1D2" presStyleIdx="2" presStyleCnt="8"/>
      <dgm:spPr/>
    </dgm:pt>
    <dgm:pt modelId="{F59EBCD4-00EC-4957-B273-EF1F100F82A4}" type="pres">
      <dgm:prSet presAssocID="{018C03E2-9739-4198-A887-39AD24C0D65E}" presName="hierRoot2" presStyleCnt="0">
        <dgm:presLayoutVars>
          <dgm:hierBranch val="init"/>
        </dgm:presLayoutVars>
      </dgm:prSet>
      <dgm:spPr/>
    </dgm:pt>
    <dgm:pt modelId="{5F9F15A7-31DB-4F2D-A834-8C36871B6BDA}" type="pres">
      <dgm:prSet presAssocID="{018C03E2-9739-4198-A887-39AD24C0D65E}" presName="rootComposite" presStyleCnt="0"/>
      <dgm:spPr/>
    </dgm:pt>
    <dgm:pt modelId="{4CDBE90E-7F3C-4E0A-87DE-DE32019E0386}" type="pres">
      <dgm:prSet presAssocID="{018C03E2-9739-4198-A887-39AD24C0D65E}" presName="rootText" presStyleLbl="node2" presStyleIdx="2" presStyleCnt="7">
        <dgm:presLayoutVars>
          <dgm:chPref val="3"/>
        </dgm:presLayoutVars>
      </dgm:prSet>
      <dgm:spPr/>
    </dgm:pt>
    <dgm:pt modelId="{B1B284B0-1878-43A0-B300-0CE03E9E1A1B}" type="pres">
      <dgm:prSet presAssocID="{018C03E2-9739-4198-A887-39AD24C0D65E}" presName="rootConnector" presStyleLbl="node2" presStyleIdx="2" presStyleCnt="7"/>
      <dgm:spPr/>
    </dgm:pt>
    <dgm:pt modelId="{6E5F5275-23F0-4386-986C-1FDB9E368DBD}" type="pres">
      <dgm:prSet presAssocID="{018C03E2-9739-4198-A887-39AD24C0D65E}" presName="hierChild4" presStyleCnt="0"/>
      <dgm:spPr/>
    </dgm:pt>
    <dgm:pt modelId="{34CBF13F-C6E2-437D-85EB-8F22F3B5012B}" type="pres">
      <dgm:prSet presAssocID="{018C03E2-9739-4198-A887-39AD24C0D65E}" presName="hierChild5" presStyleCnt="0"/>
      <dgm:spPr/>
    </dgm:pt>
    <dgm:pt modelId="{744788AA-996F-49FC-8464-B6108FBB2A86}" type="pres">
      <dgm:prSet presAssocID="{BEB0465C-56C0-44A6-9A58-3EA1E4ADDCD6}" presName="Name37" presStyleLbl="parChTrans1D2" presStyleIdx="3" presStyleCnt="8"/>
      <dgm:spPr/>
    </dgm:pt>
    <dgm:pt modelId="{995CB609-E139-4CD1-9B4D-3CB384757676}" type="pres">
      <dgm:prSet presAssocID="{265105D6-4CF3-41B1-A985-D6F41EE008F7}" presName="hierRoot2" presStyleCnt="0">
        <dgm:presLayoutVars>
          <dgm:hierBranch val="init"/>
        </dgm:presLayoutVars>
      </dgm:prSet>
      <dgm:spPr/>
    </dgm:pt>
    <dgm:pt modelId="{65F0F9B2-68B7-4C90-815A-07BF23D3E271}" type="pres">
      <dgm:prSet presAssocID="{265105D6-4CF3-41B1-A985-D6F41EE008F7}" presName="rootComposite" presStyleCnt="0"/>
      <dgm:spPr/>
    </dgm:pt>
    <dgm:pt modelId="{B3A0BBB8-E17B-473D-B510-C8C515214704}" type="pres">
      <dgm:prSet presAssocID="{265105D6-4CF3-41B1-A985-D6F41EE008F7}" presName="rootText" presStyleLbl="node2" presStyleIdx="3" presStyleCnt="7">
        <dgm:presLayoutVars>
          <dgm:chPref val="3"/>
        </dgm:presLayoutVars>
      </dgm:prSet>
      <dgm:spPr/>
    </dgm:pt>
    <dgm:pt modelId="{0D2422C0-BEF2-42BB-B30E-1C367D292076}" type="pres">
      <dgm:prSet presAssocID="{265105D6-4CF3-41B1-A985-D6F41EE008F7}" presName="rootConnector" presStyleLbl="node2" presStyleIdx="3" presStyleCnt="7"/>
      <dgm:spPr/>
    </dgm:pt>
    <dgm:pt modelId="{91B880E7-DFBD-4E4A-9C36-50F7F153331D}" type="pres">
      <dgm:prSet presAssocID="{265105D6-4CF3-41B1-A985-D6F41EE008F7}" presName="hierChild4" presStyleCnt="0"/>
      <dgm:spPr/>
    </dgm:pt>
    <dgm:pt modelId="{E7A8BA67-974C-4F51-8EF8-B86E175A9350}" type="pres">
      <dgm:prSet presAssocID="{265105D6-4CF3-41B1-A985-D6F41EE008F7}" presName="hierChild5" presStyleCnt="0"/>
      <dgm:spPr/>
    </dgm:pt>
    <dgm:pt modelId="{A0043DB4-0080-4CF4-9214-5FAB095205DF}" type="pres">
      <dgm:prSet presAssocID="{000F62E2-FBC0-4C8F-B737-5FE7639B5E85}" presName="Name111" presStyleLbl="parChTrans1D3" presStyleIdx="3" presStyleCnt="5"/>
      <dgm:spPr/>
    </dgm:pt>
    <dgm:pt modelId="{E80833BC-F4B8-4BF8-A3B4-29E0B0DB0246}" type="pres">
      <dgm:prSet presAssocID="{CFFF52A6-093A-400F-B510-AB446B63137B}" presName="hierRoot3" presStyleCnt="0">
        <dgm:presLayoutVars>
          <dgm:hierBranch val="init"/>
        </dgm:presLayoutVars>
      </dgm:prSet>
      <dgm:spPr/>
    </dgm:pt>
    <dgm:pt modelId="{813C2C64-B978-40D0-9386-7357A39EF966}" type="pres">
      <dgm:prSet presAssocID="{CFFF52A6-093A-400F-B510-AB446B63137B}" presName="rootComposite3" presStyleCnt="0"/>
      <dgm:spPr/>
    </dgm:pt>
    <dgm:pt modelId="{52D77EC4-6EF1-4C83-AC3E-46F4A93BA931}" type="pres">
      <dgm:prSet presAssocID="{CFFF52A6-093A-400F-B510-AB446B63137B}" presName="rootText3" presStyleLbl="asst2" presStyleIdx="3" presStyleCnt="5">
        <dgm:presLayoutVars>
          <dgm:chPref val="3"/>
        </dgm:presLayoutVars>
      </dgm:prSet>
      <dgm:spPr/>
    </dgm:pt>
    <dgm:pt modelId="{539D863E-FDB3-43B1-AD28-4527368D0718}" type="pres">
      <dgm:prSet presAssocID="{CFFF52A6-093A-400F-B510-AB446B63137B}" presName="rootConnector3" presStyleLbl="asst2" presStyleIdx="3" presStyleCnt="5"/>
      <dgm:spPr/>
    </dgm:pt>
    <dgm:pt modelId="{AFA27AF3-249A-4D2D-9739-CE6449328509}" type="pres">
      <dgm:prSet presAssocID="{CFFF52A6-093A-400F-B510-AB446B63137B}" presName="hierChild6" presStyleCnt="0"/>
      <dgm:spPr/>
    </dgm:pt>
    <dgm:pt modelId="{B6FE7618-D4C0-48B7-B23E-22B06F437F0E}" type="pres">
      <dgm:prSet presAssocID="{CFFF52A6-093A-400F-B510-AB446B63137B}" presName="hierChild7" presStyleCnt="0"/>
      <dgm:spPr/>
    </dgm:pt>
    <dgm:pt modelId="{8380ED9B-707C-4E6A-A6B1-E658B65E63F9}" type="pres">
      <dgm:prSet presAssocID="{7E8A2FD2-1CED-4F35-AD7D-ED62B6D0FF64}" presName="Name37" presStyleLbl="parChTrans1D2" presStyleIdx="4" presStyleCnt="8"/>
      <dgm:spPr/>
    </dgm:pt>
    <dgm:pt modelId="{1DB64E69-8732-4466-ADFA-4122CD496922}" type="pres">
      <dgm:prSet presAssocID="{6EB0EE87-CA75-43C9-AEBE-B72F73CF5D55}" presName="hierRoot2" presStyleCnt="0">
        <dgm:presLayoutVars>
          <dgm:hierBranch val="init"/>
        </dgm:presLayoutVars>
      </dgm:prSet>
      <dgm:spPr/>
    </dgm:pt>
    <dgm:pt modelId="{19512C48-264B-49E2-968A-EEB0983D80D4}" type="pres">
      <dgm:prSet presAssocID="{6EB0EE87-CA75-43C9-AEBE-B72F73CF5D55}" presName="rootComposite" presStyleCnt="0"/>
      <dgm:spPr/>
    </dgm:pt>
    <dgm:pt modelId="{F2F950F2-4325-4799-8A00-E1C034F9978C}" type="pres">
      <dgm:prSet presAssocID="{6EB0EE87-CA75-43C9-AEBE-B72F73CF5D55}" presName="rootText" presStyleLbl="node2" presStyleIdx="4" presStyleCnt="7">
        <dgm:presLayoutVars>
          <dgm:chPref val="3"/>
        </dgm:presLayoutVars>
      </dgm:prSet>
      <dgm:spPr/>
    </dgm:pt>
    <dgm:pt modelId="{826D5E71-7E58-4ACF-A3A3-BBF7540FD916}" type="pres">
      <dgm:prSet presAssocID="{6EB0EE87-CA75-43C9-AEBE-B72F73CF5D55}" presName="rootConnector" presStyleLbl="node2" presStyleIdx="4" presStyleCnt="7"/>
      <dgm:spPr/>
    </dgm:pt>
    <dgm:pt modelId="{DD765A87-DCA6-4AEC-8DE5-050813902B32}" type="pres">
      <dgm:prSet presAssocID="{6EB0EE87-CA75-43C9-AEBE-B72F73CF5D55}" presName="hierChild4" presStyleCnt="0"/>
      <dgm:spPr/>
    </dgm:pt>
    <dgm:pt modelId="{7DC3B0DA-566C-482F-BE0A-D5106F8E6A8C}" type="pres">
      <dgm:prSet presAssocID="{6EB0EE87-CA75-43C9-AEBE-B72F73CF5D55}" presName="hierChild5" presStyleCnt="0"/>
      <dgm:spPr/>
    </dgm:pt>
    <dgm:pt modelId="{234A6975-2756-46A7-8243-AB4687CA4101}" type="pres">
      <dgm:prSet presAssocID="{AD402B6B-5A12-40B2-9F35-E19DA47B8E66}" presName="Name111" presStyleLbl="parChTrans1D3" presStyleIdx="4" presStyleCnt="5"/>
      <dgm:spPr/>
    </dgm:pt>
    <dgm:pt modelId="{CC516C44-608A-458D-BA71-0AA5111DC23C}" type="pres">
      <dgm:prSet presAssocID="{997EF001-DDD7-45E2-83CC-AC7374A4BA6B}" presName="hierRoot3" presStyleCnt="0">
        <dgm:presLayoutVars>
          <dgm:hierBranch val="init"/>
        </dgm:presLayoutVars>
      </dgm:prSet>
      <dgm:spPr/>
    </dgm:pt>
    <dgm:pt modelId="{B24C2B5F-8BD0-4706-B25C-423AD8BE51A1}" type="pres">
      <dgm:prSet presAssocID="{997EF001-DDD7-45E2-83CC-AC7374A4BA6B}" presName="rootComposite3" presStyleCnt="0"/>
      <dgm:spPr/>
    </dgm:pt>
    <dgm:pt modelId="{830A9BC5-6090-41F5-BA76-FE6712AD6607}" type="pres">
      <dgm:prSet presAssocID="{997EF001-DDD7-45E2-83CC-AC7374A4BA6B}" presName="rootText3" presStyleLbl="asst2" presStyleIdx="4" presStyleCnt="5">
        <dgm:presLayoutVars>
          <dgm:chPref val="3"/>
        </dgm:presLayoutVars>
      </dgm:prSet>
      <dgm:spPr/>
    </dgm:pt>
    <dgm:pt modelId="{9C7B6A68-D530-40B9-9C4A-17232CBF23BC}" type="pres">
      <dgm:prSet presAssocID="{997EF001-DDD7-45E2-83CC-AC7374A4BA6B}" presName="rootConnector3" presStyleLbl="asst2" presStyleIdx="4" presStyleCnt="5"/>
      <dgm:spPr/>
    </dgm:pt>
    <dgm:pt modelId="{9591BEF5-2054-427F-ACCE-B39150CAE701}" type="pres">
      <dgm:prSet presAssocID="{997EF001-DDD7-45E2-83CC-AC7374A4BA6B}" presName="hierChild6" presStyleCnt="0"/>
      <dgm:spPr/>
    </dgm:pt>
    <dgm:pt modelId="{46660D13-37D9-4989-A36E-18507BEB4FB8}" type="pres">
      <dgm:prSet presAssocID="{997EF001-DDD7-45E2-83CC-AC7374A4BA6B}" presName="hierChild7" presStyleCnt="0"/>
      <dgm:spPr/>
    </dgm:pt>
    <dgm:pt modelId="{3F991186-E83A-4BF9-AE7D-3B3FF22554AB}" type="pres">
      <dgm:prSet presAssocID="{38F24591-251C-4B4B-BDFC-77AD04101B64}" presName="Name37" presStyleLbl="parChTrans1D2" presStyleIdx="5" presStyleCnt="8"/>
      <dgm:spPr/>
    </dgm:pt>
    <dgm:pt modelId="{6B44E7F4-A886-472B-A820-E3CF1785F319}" type="pres">
      <dgm:prSet presAssocID="{2DC9312A-58D7-4ED7-A3A1-B902F6F2985F}" presName="hierRoot2" presStyleCnt="0">
        <dgm:presLayoutVars>
          <dgm:hierBranch val="init"/>
        </dgm:presLayoutVars>
      </dgm:prSet>
      <dgm:spPr/>
    </dgm:pt>
    <dgm:pt modelId="{C76E26E0-BF27-4480-B1B9-2DCE6B36794E}" type="pres">
      <dgm:prSet presAssocID="{2DC9312A-58D7-4ED7-A3A1-B902F6F2985F}" presName="rootComposite" presStyleCnt="0"/>
      <dgm:spPr/>
    </dgm:pt>
    <dgm:pt modelId="{C44306D2-5C97-4FDF-A379-8A798DA8BF5C}" type="pres">
      <dgm:prSet presAssocID="{2DC9312A-58D7-4ED7-A3A1-B902F6F2985F}" presName="rootText" presStyleLbl="node2" presStyleIdx="5" presStyleCnt="7">
        <dgm:presLayoutVars>
          <dgm:chPref val="3"/>
        </dgm:presLayoutVars>
      </dgm:prSet>
      <dgm:spPr/>
    </dgm:pt>
    <dgm:pt modelId="{8DBA3AE5-4261-4AB3-B4B2-7C749EC42C34}" type="pres">
      <dgm:prSet presAssocID="{2DC9312A-58D7-4ED7-A3A1-B902F6F2985F}" presName="rootConnector" presStyleLbl="node2" presStyleIdx="5" presStyleCnt="7"/>
      <dgm:spPr/>
    </dgm:pt>
    <dgm:pt modelId="{5C11199F-1BC8-495E-BFC6-8E96DECCB4C6}" type="pres">
      <dgm:prSet presAssocID="{2DC9312A-58D7-4ED7-A3A1-B902F6F2985F}" presName="hierChild4" presStyleCnt="0"/>
      <dgm:spPr/>
    </dgm:pt>
    <dgm:pt modelId="{953D86CD-705B-44BD-9808-F0A900BEADA2}" type="pres">
      <dgm:prSet presAssocID="{2DC9312A-58D7-4ED7-A3A1-B902F6F2985F}" presName="hierChild5" presStyleCnt="0"/>
      <dgm:spPr/>
    </dgm:pt>
    <dgm:pt modelId="{41AF92CE-4841-4CB5-A4E6-E6F43450FEDB}" type="pres">
      <dgm:prSet presAssocID="{3AC7EF74-04EF-4ABA-9F5F-A8BB2BAA665B}" presName="Name37" presStyleLbl="parChTrans1D2" presStyleIdx="6" presStyleCnt="8"/>
      <dgm:spPr/>
    </dgm:pt>
    <dgm:pt modelId="{8DAD7242-CA1E-4D23-82FD-D2445B803474}" type="pres">
      <dgm:prSet presAssocID="{425C11D7-E50C-4251-A7EE-6B9225A6D22F}" presName="hierRoot2" presStyleCnt="0">
        <dgm:presLayoutVars>
          <dgm:hierBranch val="init"/>
        </dgm:presLayoutVars>
      </dgm:prSet>
      <dgm:spPr/>
    </dgm:pt>
    <dgm:pt modelId="{39B94418-D3A5-4F09-8A92-FFC1D459EFA0}" type="pres">
      <dgm:prSet presAssocID="{425C11D7-E50C-4251-A7EE-6B9225A6D22F}" presName="rootComposite" presStyleCnt="0"/>
      <dgm:spPr/>
    </dgm:pt>
    <dgm:pt modelId="{36485767-5573-45D4-A06E-F05F6827157D}" type="pres">
      <dgm:prSet presAssocID="{425C11D7-E50C-4251-A7EE-6B9225A6D22F}" presName="rootText" presStyleLbl="node2" presStyleIdx="6" presStyleCnt="7">
        <dgm:presLayoutVars>
          <dgm:chPref val="3"/>
        </dgm:presLayoutVars>
      </dgm:prSet>
      <dgm:spPr/>
    </dgm:pt>
    <dgm:pt modelId="{BD9C74CB-8084-42C0-9AB4-AA40162DC990}" type="pres">
      <dgm:prSet presAssocID="{425C11D7-E50C-4251-A7EE-6B9225A6D22F}" presName="rootConnector" presStyleLbl="node2" presStyleIdx="6" presStyleCnt="7"/>
      <dgm:spPr/>
    </dgm:pt>
    <dgm:pt modelId="{3FA2A9FA-31B1-4035-AE04-9E56BDACFB7B}" type="pres">
      <dgm:prSet presAssocID="{425C11D7-E50C-4251-A7EE-6B9225A6D22F}" presName="hierChild4" presStyleCnt="0"/>
      <dgm:spPr/>
    </dgm:pt>
    <dgm:pt modelId="{C62DE061-FD41-411F-B17B-64AE703D97AB}" type="pres">
      <dgm:prSet presAssocID="{425C11D7-E50C-4251-A7EE-6B9225A6D22F}" presName="hierChild5" presStyleCnt="0"/>
      <dgm:spPr/>
    </dgm:pt>
    <dgm:pt modelId="{0578C3E7-071B-460B-A8AA-96D407E79358}" type="pres">
      <dgm:prSet presAssocID="{725B4766-76B8-465D-B141-1650A15174C5}" presName="hierChild3" presStyleCnt="0"/>
      <dgm:spPr/>
    </dgm:pt>
    <dgm:pt modelId="{03727549-DC71-4345-BEDB-DB9F8C250258}" type="pres">
      <dgm:prSet presAssocID="{3D7971E1-5BC5-43D0-8539-23781278ADBC}" presName="Name111" presStyleLbl="parChTrans1D2" presStyleIdx="7" presStyleCnt="8"/>
      <dgm:spPr/>
    </dgm:pt>
    <dgm:pt modelId="{203435FC-9AEB-4FAA-9839-D13006F4C53B}" type="pres">
      <dgm:prSet presAssocID="{ADBC846A-DB1A-4BD9-A9B0-5E0F4010CB17}" presName="hierRoot3" presStyleCnt="0">
        <dgm:presLayoutVars>
          <dgm:hierBranch val="init"/>
        </dgm:presLayoutVars>
      </dgm:prSet>
      <dgm:spPr/>
    </dgm:pt>
    <dgm:pt modelId="{53E9AE99-40D7-4F41-945A-840EF03EDD8B}" type="pres">
      <dgm:prSet presAssocID="{ADBC846A-DB1A-4BD9-A9B0-5E0F4010CB17}" presName="rootComposite3" presStyleCnt="0"/>
      <dgm:spPr/>
    </dgm:pt>
    <dgm:pt modelId="{B8C73CEE-9E20-474C-AA61-8FEB2E0652D4}" type="pres">
      <dgm:prSet presAssocID="{ADBC846A-DB1A-4BD9-A9B0-5E0F4010CB17}" presName="rootText3" presStyleLbl="asst1" presStyleIdx="0" presStyleCnt="1">
        <dgm:presLayoutVars>
          <dgm:chPref val="3"/>
        </dgm:presLayoutVars>
      </dgm:prSet>
      <dgm:spPr/>
    </dgm:pt>
    <dgm:pt modelId="{69A499D7-0A14-40FF-B770-4F8E747A62F1}" type="pres">
      <dgm:prSet presAssocID="{ADBC846A-DB1A-4BD9-A9B0-5E0F4010CB17}" presName="rootConnector3" presStyleLbl="asst1" presStyleIdx="0" presStyleCnt="1"/>
      <dgm:spPr/>
    </dgm:pt>
    <dgm:pt modelId="{5C11D2E8-8F61-4CED-BA35-37034EE770B5}" type="pres">
      <dgm:prSet presAssocID="{ADBC846A-DB1A-4BD9-A9B0-5E0F4010CB17}" presName="hierChild6" presStyleCnt="0"/>
      <dgm:spPr/>
    </dgm:pt>
    <dgm:pt modelId="{6AF672E4-F4AB-476D-9503-31222600C912}" type="pres">
      <dgm:prSet presAssocID="{ADBC846A-DB1A-4BD9-A9B0-5E0F4010CB17}" presName="hierChild7" presStyleCnt="0"/>
      <dgm:spPr/>
    </dgm:pt>
  </dgm:ptLst>
  <dgm:cxnLst>
    <dgm:cxn modelId="{6CA1BC06-FC41-4A8D-8FF1-02D5AEF9BCEA}" type="presOf" srcId="{BEB0465C-56C0-44A6-9A58-3EA1E4ADDCD6}" destId="{744788AA-996F-49FC-8464-B6108FBB2A86}" srcOrd="0" destOrd="0" presId="urn:microsoft.com/office/officeart/2005/8/layout/orgChart1"/>
    <dgm:cxn modelId="{EE5D7E0B-3D1E-4724-B985-1C4FFC3DEDFF}" srcId="{725B4766-76B8-465D-B141-1650A15174C5}" destId="{ADBC846A-DB1A-4BD9-A9B0-5E0F4010CB17}" srcOrd="0" destOrd="0" parTransId="{3D7971E1-5BC5-43D0-8539-23781278ADBC}" sibTransId="{2D8A788C-24A9-46D6-BA89-FB56C597B8F1}"/>
    <dgm:cxn modelId="{9651FA0C-30F4-49B9-9288-5C2566C83B40}" srcId="{265105D6-4CF3-41B1-A985-D6F41EE008F7}" destId="{CFFF52A6-093A-400F-B510-AB446B63137B}" srcOrd="0" destOrd="0" parTransId="{000F62E2-FBC0-4C8F-B737-5FE7639B5E85}" sibTransId="{B945AA2D-8AD1-4BDD-9EAA-D316C8AC3F3A}"/>
    <dgm:cxn modelId="{E7F6040E-F1F6-422C-BC23-7124C6FC5706}" type="presOf" srcId="{265105D6-4CF3-41B1-A985-D6F41EE008F7}" destId="{0D2422C0-BEF2-42BB-B30E-1C367D292076}" srcOrd="1" destOrd="0" presId="urn:microsoft.com/office/officeart/2005/8/layout/orgChart1"/>
    <dgm:cxn modelId="{9E9D360E-B048-4581-AC8B-72E8217CA578}" type="presOf" srcId="{3D7971E1-5BC5-43D0-8539-23781278ADBC}" destId="{03727549-DC71-4345-BEDB-DB9F8C250258}" srcOrd="0" destOrd="0" presId="urn:microsoft.com/office/officeart/2005/8/layout/orgChart1"/>
    <dgm:cxn modelId="{2ABF7C10-051C-4576-BE09-2C019CA9CE96}" type="presOf" srcId="{38F24591-251C-4B4B-BDFC-77AD04101B64}" destId="{3F991186-E83A-4BF9-AE7D-3B3FF22554AB}" srcOrd="0" destOrd="0" presId="urn:microsoft.com/office/officeart/2005/8/layout/orgChart1"/>
    <dgm:cxn modelId="{E054C911-FEFF-4252-B17B-B707E355B139}" type="presOf" srcId="{3AC7EF74-04EF-4ABA-9F5F-A8BB2BAA665B}" destId="{41AF92CE-4841-4CB5-A4E6-E6F43450FEDB}" srcOrd="0" destOrd="0" presId="urn:microsoft.com/office/officeart/2005/8/layout/orgChart1"/>
    <dgm:cxn modelId="{7675E320-BA4C-4908-9814-F9B9227FE630}" type="presOf" srcId="{5CB7B776-A315-414E-A22A-311809FC52BD}" destId="{6D72CBE6-8936-4CC5-AF68-8249FFECD868}" srcOrd="1" destOrd="0" presId="urn:microsoft.com/office/officeart/2005/8/layout/orgChart1"/>
    <dgm:cxn modelId="{B8512521-D777-4C29-9BF2-6EE8CFE45654}" type="presOf" srcId="{000F62E2-FBC0-4C8F-B737-5FE7639B5E85}" destId="{A0043DB4-0080-4CF4-9214-5FAB095205DF}" srcOrd="0" destOrd="0" presId="urn:microsoft.com/office/officeart/2005/8/layout/orgChart1"/>
    <dgm:cxn modelId="{021B3B21-DD6E-4467-AA13-B95AF3E3EEA7}" type="presOf" srcId="{AD402B6B-5A12-40B2-9F35-E19DA47B8E66}" destId="{234A6975-2756-46A7-8243-AB4687CA4101}" srcOrd="0" destOrd="0" presId="urn:microsoft.com/office/officeart/2005/8/layout/orgChart1"/>
    <dgm:cxn modelId="{A6140F22-AD52-41EF-8A78-7BE16F6A3CD1}" type="presOf" srcId="{5E4EB625-CB36-4893-AD84-2580F6D8DADF}" destId="{A6774644-C7D2-41C3-829E-AD7EB6CB223A}" srcOrd="0" destOrd="0" presId="urn:microsoft.com/office/officeart/2005/8/layout/orgChart1"/>
    <dgm:cxn modelId="{5A108230-2421-42B9-A85D-74FD408D90C2}" type="presOf" srcId="{2DC9312A-58D7-4ED7-A3A1-B902F6F2985F}" destId="{8DBA3AE5-4261-4AB3-B4B2-7C749EC42C34}" srcOrd="1" destOrd="0" presId="urn:microsoft.com/office/officeart/2005/8/layout/orgChart1"/>
    <dgm:cxn modelId="{4F930831-60B6-4C3E-A56E-9B339118498E}" type="presOf" srcId="{D05F274B-7809-462C-BBB1-094C7584BC43}" destId="{3DA03C91-EDA9-4490-98BC-708071810790}" srcOrd="0" destOrd="0" presId="urn:microsoft.com/office/officeart/2005/8/layout/orgChart1"/>
    <dgm:cxn modelId="{E154D631-3F16-45A8-A4BC-A8DB061BB571}" srcId="{725B4766-76B8-465D-B141-1650A15174C5}" destId="{265105D6-4CF3-41B1-A985-D6F41EE008F7}" srcOrd="4" destOrd="0" parTransId="{BEB0465C-56C0-44A6-9A58-3EA1E4ADDCD6}" sibTransId="{C018BACE-1285-4A26-B490-727F22CEB791}"/>
    <dgm:cxn modelId="{BCBC0E3C-F9B3-4BB2-B96C-745E83C77FEE}" srcId="{725B4766-76B8-465D-B141-1650A15174C5}" destId="{018C03E2-9739-4198-A887-39AD24C0D65E}" srcOrd="3" destOrd="0" parTransId="{6DFBF255-E87A-4C24-B7CD-F7CDE0B53320}" sibTransId="{EE9F117B-0913-464A-B35A-E9B2DBB54BA8}"/>
    <dgm:cxn modelId="{6C31FA5D-871A-4126-AD98-FAE2289493BE}" type="presOf" srcId="{425C11D7-E50C-4251-A7EE-6B9225A6D22F}" destId="{36485767-5573-45D4-A06E-F05F6827157D}" srcOrd="0" destOrd="0" presId="urn:microsoft.com/office/officeart/2005/8/layout/orgChart1"/>
    <dgm:cxn modelId="{810B8E63-245B-4F2F-BD61-44C29B1A4FB9}" srcId="{4D7C5B47-019C-4620-899B-FD68AEAD1060}" destId="{10D76157-1341-4923-BCB3-6369D1B8D107}" srcOrd="2" destOrd="0" parTransId="{FE941ECD-7B13-4E9F-B69D-EE48AEA4C79F}" sibTransId="{7B0B1AFB-C0B4-4DF9-AD6A-73F674E465F6}"/>
    <dgm:cxn modelId="{0EBCFE63-AFC2-419B-B80F-BCFF0C63F894}" type="presOf" srcId="{314EA834-2955-43EA-9575-7D84912CC207}" destId="{C9C2E4EA-EE7F-43F3-AD76-CCEC8A7F1625}" srcOrd="0" destOrd="0" presId="urn:microsoft.com/office/officeart/2005/8/layout/orgChart1"/>
    <dgm:cxn modelId="{1B399C66-EE49-4490-8960-FE133A65C089}" type="presOf" srcId="{6EB0EE87-CA75-43C9-AEBE-B72F73CF5D55}" destId="{F2F950F2-4325-4799-8A00-E1C034F9978C}" srcOrd="0" destOrd="0" presId="urn:microsoft.com/office/officeart/2005/8/layout/orgChart1"/>
    <dgm:cxn modelId="{E4ACCB67-2C1D-4EE4-8B2F-FE1937C1B396}" type="presOf" srcId="{997EF001-DDD7-45E2-83CC-AC7374A4BA6B}" destId="{9C7B6A68-D530-40B9-9C4A-17232CBF23BC}" srcOrd="1" destOrd="0" presId="urn:microsoft.com/office/officeart/2005/8/layout/orgChart1"/>
    <dgm:cxn modelId="{5B314569-FF0A-4896-8E6A-E4C02694A4B3}" type="presOf" srcId="{265105D6-4CF3-41B1-A985-D6F41EE008F7}" destId="{B3A0BBB8-E17B-473D-B510-C8C515214704}" srcOrd="0" destOrd="0" presId="urn:microsoft.com/office/officeart/2005/8/layout/orgChart1"/>
    <dgm:cxn modelId="{BAEB444C-C4BA-4FC0-A21F-5E77CDB7C7F9}" type="presOf" srcId="{425C11D7-E50C-4251-A7EE-6B9225A6D22F}" destId="{BD9C74CB-8084-42C0-9AB4-AA40162DC990}" srcOrd="1" destOrd="0" presId="urn:microsoft.com/office/officeart/2005/8/layout/orgChart1"/>
    <dgm:cxn modelId="{DDA9964C-FC0B-44A9-81F1-E2A892A04518}" type="presOf" srcId="{ADBC846A-DB1A-4BD9-A9B0-5E0F4010CB17}" destId="{69A499D7-0A14-40FF-B770-4F8E747A62F1}" srcOrd="1" destOrd="0" presId="urn:microsoft.com/office/officeart/2005/8/layout/orgChart1"/>
    <dgm:cxn modelId="{3E8FD377-F632-47EE-956D-40D0798FC44E}" srcId="{725B4766-76B8-465D-B141-1650A15174C5}" destId="{5CB7B776-A315-414E-A22A-311809FC52BD}" srcOrd="2" destOrd="0" parTransId="{D05F274B-7809-462C-BBB1-094C7584BC43}" sibTransId="{AF13598D-8131-4E27-9079-B54EEFD3F3F0}"/>
    <dgm:cxn modelId="{96520159-E86E-4199-88D0-F50DFBD89C81}" type="presOf" srcId="{DCA5CAD6-A717-4AAD-A4EB-FC117E965839}" destId="{BD96CF93-AA06-4247-85A1-3F9216127E04}" srcOrd="0" destOrd="0" presId="urn:microsoft.com/office/officeart/2005/8/layout/orgChart1"/>
    <dgm:cxn modelId="{4AA27659-9878-48C3-9FB0-029409B00722}" type="presOf" srcId="{DCA5CAD6-A717-4AAD-A4EB-FC117E965839}" destId="{65E26640-750F-4FC3-A29C-BED2F59A615B}" srcOrd="1" destOrd="0" presId="urn:microsoft.com/office/officeart/2005/8/layout/orgChart1"/>
    <dgm:cxn modelId="{51FD917D-3C7A-4BE8-96D4-DC4F2EF6D726}" type="presOf" srcId="{7E8A2FD2-1CED-4F35-AD7D-ED62B6D0FF64}" destId="{8380ED9B-707C-4E6A-A6B1-E658B65E63F9}" srcOrd="0" destOrd="0" presId="urn:microsoft.com/office/officeart/2005/8/layout/orgChart1"/>
    <dgm:cxn modelId="{7E570A84-91E9-484E-91B8-1477A0E7B839}" type="presOf" srcId="{2263D207-9037-4590-BCA5-2AEBB35B3B1A}" destId="{EB18476B-6807-4481-9623-EBBF100C566C}" srcOrd="0" destOrd="0" presId="urn:microsoft.com/office/officeart/2005/8/layout/orgChart1"/>
    <dgm:cxn modelId="{13610E84-8281-4F6E-9754-FE80374F271B}" type="presOf" srcId="{2DC9312A-58D7-4ED7-A3A1-B902F6F2985F}" destId="{C44306D2-5C97-4FDF-A379-8A798DA8BF5C}" srcOrd="0" destOrd="0" presId="urn:microsoft.com/office/officeart/2005/8/layout/orgChart1"/>
    <dgm:cxn modelId="{977C0890-E4B5-4C23-9374-55CC82486EEC}" srcId="{725B4766-76B8-465D-B141-1650A15174C5}" destId="{425C11D7-E50C-4251-A7EE-6B9225A6D22F}" srcOrd="7" destOrd="0" parTransId="{3AC7EF74-04EF-4ABA-9F5F-A8BB2BAA665B}" sibTransId="{4BDD2412-1BF5-4E06-B1FF-A7B1A6C69C74}"/>
    <dgm:cxn modelId="{2AC70A91-AC23-44C1-94B6-00227423530E}" type="presOf" srcId="{FB169C37-2D10-4763-88EB-2995D8EFEFFF}" destId="{DE700789-48C8-4C82-8413-CFB9A68B1CAA}" srcOrd="0" destOrd="0" presId="urn:microsoft.com/office/officeart/2005/8/layout/orgChart1"/>
    <dgm:cxn modelId="{ABF42396-3235-4039-9DB8-FA3CEEC54CA2}" srcId="{4D7C5B47-019C-4620-899B-FD68AEAD1060}" destId="{314EA834-2955-43EA-9575-7D84912CC207}" srcOrd="1" destOrd="0" parTransId="{FB169C37-2D10-4763-88EB-2995D8EFEFFF}" sibTransId="{DAD5A34C-72E3-4883-B0C7-18CA0EF85493}"/>
    <dgm:cxn modelId="{22F0C09B-35A7-453E-9EC8-A5B27A2D4F53}" srcId="{725B4766-76B8-465D-B141-1650A15174C5}" destId="{4D7C5B47-019C-4620-899B-FD68AEAD1060}" srcOrd="1" destOrd="0" parTransId="{2263D207-9037-4590-BCA5-2AEBB35B3B1A}" sibTransId="{8CA24574-396D-45C5-93FD-9822F42251D4}"/>
    <dgm:cxn modelId="{D605309D-EF3E-4197-83EA-03E2E94F4951}" srcId="{6EB0EE87-CA75-43C9-AEBE-B72F73CF5D55}" destId="{997EF001-DDD7-45E2-83CC-AC7374A4BA6B}" srcOrd="0" destOrd="0" parTransId="{AD402B6B-5A12-40B2-9F35-E19DA47B8E66}" sibTransId="{1801798F-2058-4B5A-9A6A-CB083D096BCA}"/>
    <dgm:cxn modelId="{CAEC72A0-E5D2-4D7A-B3E1-9EAD211A228F}" srcId="{725B4766-76B8-465D-B141-1650A15174C5}" destId="{2DC9312A-58D7-4ED7-A3A1-B902F6F2985F}" srcOrd="6" destOrd="0" parTransId="{38F24591-251C-4B4B-BDFC-77AD04101B64}" sibTransId="{F04C636D-3267-4CFC-9755-50AA15CE3367}"/>
    <dgm:cxn modelId="{7D7592A8-B094-4137-9B40-8DF6F1911A55}" type="presOf" srcId="{CFFF52A6-093A-400F-B510-AB446B63137B}" destId="{539D863E-FDB3-43B1-AD28-4527368D0718}" srcOrd="1" destOrd="0" presId="urn:microsoft.com/office/officeart/2005/8/layout/orgChart1"/>
    <dgm:cxn modelId="{226692A9-8103-49D1-9F98-85F22B3832C3}" type="presOf" srcId="{4D7C5B47-019C-4620-899B-FD68AEAD1060}" destId="{47676A4A-9277-42A7-BFE6-506720801218}" srcOrd="1" destOrd="0" presId="urn:microsoft.com/office/officeart/2005/8/layout/orgChart1"/>
    <dgm:cxn modelId="{D24F2FAB-A0B7-4366-88AA-06E4BB40DE38}" type="presOf" srcId="{314EA834-2955-43EA-9575-7D84912CC207}" destId="{0687B072-2F21-4C19-83C9-1BEAF6F5BB79}" srcOrd="1" destOrd="0" presId="urn:microsoft.com/office/officeart/2005/8/layout/orgChart1"/>
    <dgm:cxn modelId="{7ABF77B1-0345-4FAE-A128-D541E1B89611}" type="presOf" srcId="{725B4766-76B8-465D-B141-1650A15174C5}" destId="{352CF4FE-33F4-4D0E-BEFA-8B6A77E1ABAE}" srcOrd="1" destOrd="0" presId="urn:microsoft.com/office/officeart/2005/8/layout/orgChart1"/>
    <dgm:cxn modelId="{435B64B3-A7A9-4854-ADED-F28C48CCAF46}" type="presOf" srcId="{997EF001-DDD7-45E2-83CC-AC7374A4BA6B}" destId="{830A9BC5-6090-41F5-BA76-FE6712AD6607}" srcOrd="0" destOrd="0" presId="urn:microsoft.com/office/officeart/2005/8/layout/orgChart1"/>
    <dgm:cxn modelId="{2998B8BC-8031-4461-BFCE-B105EA13CAFD}" type="presOf" srcId="{725B4766-76B8-465D-B141-1650A15174C5}" destId="{181110BE-20D2-4CA3-B33A-1BF51E249DB1}" srcOrd="0" destOrd="0" presId="urn:microsoft.com/office/officeart/2005/8/layout/orgChart1"/>
    <dgm:cxn modelId="{20671EBD-3029-44E0-827F-787E57AB197B}" srcId="{D8BA2140-A531-4768-9889-A0F216BEDC0F}" destId="{725B4766-76B8-465D-B141-1650A15174C5}" srcOrd="0" destOrd="0" parTransId="{11F83DEA-EBEA-4178-B871-382CB3E2D4AB}" sibTransId="{0DDAFA36-88BB-4AAB-87AB-C81530DF3E3F}"/>
    <dgm:cxn modelId="{15FFEEBD-3C86-4095-8623-74CDA89DE0EE}" type="presOf" srcId="{10D76157-1341-4923-BCB3-6369D1B8D107}" destId="{360D8A38-44A5-41E0-BB1B-D2387DC2AE4F}" srcOrd="0" destOrd="0" presId="urn:microsoft.com/office/officeart/2005/8/layout/orgChart1"/>
    <dgm:cxn modelId="{F9AD6CBE-0B77-4CA7-B436-069DFDA3A121}" type="presOf" srcId="{6EB0EE87-CA75-43C9-AEBE-B72F73CF5D55}" destId="{826D5E71-7E58-4ACF-A3A3-BBF7540FD916}" srcOrd="1" destOrd="0" presId="urn:microsoft.com/office/officeart/2005/8/layout/orgChart1"/>
    <dgm:cxn modelId="{C1E6EFBF-C845-4FD1-B3B7-CF4BE0AABA2B}" type="presOf" srcId="{018C03E2-9739-4198-A887-39AD24C0D65E}" destId="{B1B284B0-1878-43A0-B300-0CE03E9E1A1B}" srcOrd="1" destOrd="0" presId="urn:microsoft.com/office/officeart/2005/8/layout/orgChart1"/>
    <dgm:cxn modelId="{99AFD7C9-E56C-407A-B997-4A9A01320A37}" srcId="{725B4766-76B8-465D-B141-1650A15174C5}" destId="{6EB0EE87-CA75-43C9-AEBE-B72F73CF5D55}" srcOrd="5" destOrd="0" parTransId="{7E8A2FD2-1CED-4F35-AD7D-ED62B6D0FF64}" sibTransId="{06D9B78B-32D6-41C6-8FC1-CD58CE8CC6B5}"/>
    <dgm:cxn modelId="{15C8BECA-6528-4197-BB1D-A6C518170CF6}" type="presOf" srcId="{CFFF52A6-093A-400F-B510-AB446B63137B}" destId="{52D77EC4-6EF1-4C83-AC3E-46F4A93BA931}" srcOrd="0" destOrd="0" presId="urn:microsoft.com/office/officeart/2005/8/layout/orgChart1"/>
    <dgm:cxn modelId="{FD4CDAD0-31BE-4E8E-91C2-A762FD5C3743}" srcId="{4D7C5B47-019C-4620-899B-FD68AEAD1060}" destId="{DCA5CAD6-A717-4AAD-A4EB-FC117E965839}" srcOrd="0" destOrd="0" parTransId="{5E4EB625-CB36-4893-AD84-2580F6D8DADF}" sibTransId="{9AD29F82-E3F3-442E-9996-C8EBD5F8F5A9}"/>
    <dgm:cxn modelId="{23403AD3-6862-407C-9536-1E8473F775F8}" type="presOf" srcId="{10D76157-1341-4923-BCB3-6369D1B8D107}" destId="{5E98A4A6-1D95-475B-99DC-D1CCDA27CC4E}" srcOrd="1" destOrd="0" presId="urn:microsoft.com/office/officeart/2005/8/layout/orgChart1"/>
    <dgm:cxn modelId="{7F31C2DB-1756-4C22-AC21-BFCDB2626802}" type="presOf" srcId="{D8BA2140-A531-4768-9889-A0F216BEDC0F}" destId="{7DA94AAE-2B48-4A69-9A63-BE9FCA5CBE0E}" srcOrd="0" destOrd="0" presId="urn:microsoft.com/office/officeart/2005/8/layout/orgChart1"/>
    <dgm:cxn modelId="{50C663DE-6AD4-4927-AC71-A1FD8665B3FC}" type="presOf" srcId="{5CB7B776-A315-414E-A22A-311809FC52BD}" destId="{D5791002-EF8E-435E-9331-5510CE5867C2}" srcOrd="0" destOrd="0" presId="urn:microsoft.com/office/officeart/2005/8/layout/orgChart1"/>
    <dgm:cxn modelId="{953B60E1-EC7D-477E-AC43-7931C255779F}" type="presOf" srcId="{4D7C5B47-019C-4620-899B-FD68AEAD1060}" destId="{FBCD9010-E623-4141-BAC3-FB0561EA1B39}" srcOrd="0" destOrd="0" presId="urn:microsoft.com/office/officeart/2005/8/layout/orgChart1"/>
    <dgm:cxn modelId="{338655F1-1450-4CAA-AC03-012793F743C1}" type="presOf" srcId="{6DFBF255-E87A-4C24-B7CD-F7CDE0B53320}" destId="{5FFD3B56-9259-4F3B-B6F1-D8C1BD01348F}" srcOrd="0" destOrd="0" presId="urn:microsoft.com/office/officeart/2005/8/layout/orgChart1"/>
    <dgm:cxn modelId="{160BDBF4-EA0E-4D78-907D-785BEA71970E}" type="presOf" srcId="{ADBC846A-DB1A-4BD9-A9B0-5E0F4010CB17}" destId="{B8C73CEE-9E20-474C-AA61-8FEB2E0652D4}" srcOrd="0" destOrd="0" presId="urn:microsoft.com/office/officeart/2005/8/layout/orgChart1"/>
    <dgm:cxn modelId="{3A5801F7-A39C-4E19-B2FC-D2D5EC0827FA}" type="presOf" srcId="{FE941ECD-7B13-4E9F-B69D-EE48AEA4C79F}" destId="{D6D74EFC-BE49-4809-9B59-5CA7771A0606}" srcOrd="0" destOrd="0" presId="urn:microsoft.com/office/officeart/2005/8/layout/orgChart1"/>
    <dgm:cxn modelId="{3F5E86FF-7DBF-43D2-93A6-355295E01EA8}" type="presOf" srcId="{018C03E2-9739-4198-A887-39AD24C0D65E}" destId="{4CDBE90E-7F3C-4E0A-87DE-DE32019E0386}" srcOrd="0" destOrd="0" presId="urn:microsoft.com/office/officeart/2005/8/layout/orgChart1"/>
    <dgm:cxn modelId="{EB8D2760-47FB-4D97-9762-FE476B4E8E04}" type="presParOf" srcId="{7DA94AAE-2B48-4A69-9A63-BE9FCA5CBE0E}" destId="{16AEA0B5-257E-41DC-8EDE-F2B265DD8ED4}" srcOrd="0" destOrd="0" presId="urn:microsoft.com/office/officeart/2005/8/layout/orgChart1"/>
    <dgm:cxn modelId="{CE4DAD4B-73FE-43F3-BCC4-2E387D8D1B2B}" type="presParOf" srcId="{16AEA0B5-257E-41DC-8EDE-F2B265DD8ED4}" destId="{9D0276EC-74A6-49E6-9E04-439A482CFFC9}" srcOrd="0" destOrd="0" presId="urn:microsoft.com/office/officeart/2005/8/layout/orgChart1"/>
    <dgm:cxn modelId="{9FF3DB2C-9FD1-4461-B446-9F2DE8279E4D}" type="presParOf" srcId="{9D0276EC-74A6-49E6-9E04-439A482CFFC9}" destId="{181110BE-20D2-4CA3-B33A-1BF51E249DB1}" srcOrd="0" destOrd="0" presId="urn:microsoft.com/office/officeart/2005/8/layout/orgChart1"/>
    <dgm:cxn modelId="{52AEFFA9-41E7-45C6-8441-88CFAA25CB49}" type="presParOf" srcId="{9D0276EC-74A6-49E6-9E04-439A482CFFC9}" destId="{352CF4FE-33F4-4D0E-BEFA-8B6A77E1ABAE}" srcOrd="1" destOrd="0" presId="urn:microsoft.com/office/officeart/2005/8/layout/orgChart1"/>
    <dgm:cxn modelId="{AA7FEE03-FD63-46B9-8D92-34C38CE34B1D}" type="presParOf" srcId="{16AEA0B5-257E-41DC-8EDE-F2B265DD8ED4}" destId="{9E47F1D8-9EE5-4408-93B0-4EDF43927414}" srcOrd="1" destOrd="0" presId="urn:microsoft.com/office/officeart/2005/8/layout/orgChart1"/>
    <dgm:cxn modelId="{6EE8C611-85AD-4430-8324-58B476004A47}" type="presParOf" srcId="{9E47F1D8-9EE5-4408-93B0-4EDF43927414}" destId="{EB18476B-6807-4481-9623-EBBF100C566C}" srcOrd="0" destOrd="0" presId="urn:microsoft.com/office/officeart/2005/8/layout/orgChart1"/>
    <dgm:cxn modelId="{901A58D4-FCC5-4F95-8D7C-4C85307F18AE}" type="presParOf" srcId="{9E47F1D8-9EE5-4408-93B0-4EDF43927414}" destId="{999A2899-0CC0-4634-9A49-752F4F243F8A}" srcOrd="1" destOrd="0" presId="urn:microsoft.com/office/officeart/2005/8/layout/orgChart1"/>
    <dgm:cxn modelId="{15ADA820-8949-4B70-9007-5AABE4EB4740}" type="presParOf" srcId="{999A2899-0CC0-4634-9A49-752F4F243F8A}" destId="{E2B0E21A-9151-4E53-9E1A-0017C9689CF4}" srcOrd="0" destOrd="0" presId="urn:microsoft.com/office/officeart/2005/8/layout/orgChart1"/>
    <dgm:cxn modelId="{4AFB1279-8BA6-4494-8F67-CF0EBA28224F}" type="presParOf" srcId="{E2B0E21A-9151-4E53-9E1A-0017C9689CF4}" destId="{FBCD9010-E623-4141-BAC3-FB0561EA1B39}" srcOrd="0" destOrd="0" presId="urn:microsoft.com/office/officeart/2005/8/layout/orgChart1"/>
    <dgm:cxn modelId="{35F39A69-D9E8-4F45-BAB2-91F1BDFC83B4}" type="presParOf" srcId="{E2B0E21A-9151-4E53-9E1A-0017C9689CF4}" destId="{47676A4A-9277-42A7-BFE6-506720801218}" srcOrd="1" destOrd="0" presId="urn:microsoft.com/office/officeart/2005/8/layout/orgChart1"/>
    <dgm:cxn modelId="{3007FF7D-4D41-45AC-AF76-A8F385BBDD3C}" type="presParOf" srcId="{999A2899-0CC0-4634-9A49-752F4F243F8A}" destId="{ABA1E401-EF55-447F-8D25-37052592FD70}" srcOrd="1" destOrd="0" presId="urn:microsoft.com/office/officeart/2005/8/layout/orgChart1"/>
    <dgm:cxn modelId="{BA167191-38E6-4873-AEA9-C8D880C8112B}" type="presParOf" srcId="{999A2899-0CC0-4634-9A49-752F4F243F8A}" destId="{981E178A-A22C-443A-A8ED-0695D6E960ED}" srcOrd="2" destOrd="0" presId="urn:microsoft.com/office/officeart/2005/8/layout/orgChart1"/>
    <dgm:cxn modelId="{E5A3B115-F63B-4D3C-B253-136D9F9CD1C3}" type="presParOf" srcId="{981E178A-A22C-443A-A8ED-0695D6E960ED}" destId="{A6774644-C7D2-41C3-829E-AD7EB6CB223A}" srcOrd="0" destOrd="0" presId="urn:microsoft.com/office/officeart/2005/8/layout/orgChart1"/>
    <dgm:cxn modelId="{9D414AAC-4DCE-4B1E-ADE0-5126BA6B77FD}" type="presParOf" srcId="{981E178A-A22C-443A-A8ED-0695D6E960ED}" destId="{F05A5399-34AC-4C1C-A4DA-C02522397D37}" srcOrd="1" destOrd="0" presId="urn:microsoft.com/office/officeart/2005/8/layout/orgChart1"/>
    <dgm:cxn modelId="{E56E2CCC-6FB1-4756-92A6-1B6CD3C19B9C}" type="presParOf" srcId="{F05A5399-34AC-4C1C-A4DA-C02522397D37}" destId="{857F1EF7-60D7-4283-BEB1-316C2B322E27}" srcOrd="0" destOrd="0" presId="urn:microsoft.com/office/officeart/2005/8/layout/orgChart1"/>
    <dgm:cxn modelId="{E23002F5-2D35-44A0-A6AE-A849B72DD5EA}" type="presParOf" srcId="{857F1EF7-60D7-4283-BEB1-316C2B322E27}" destId="{BD96CF93-AA06-4247-85A1-3F9216127E04}" srcOrd="0" destOrd="0" presId="urn:microsoft.com/office/officeart/2005/8/layout/orgChart1"/>
    <dgm:cxn modelId="{A2D1CD8C-49E1-4720-B8C0-EE276B78A129}" type="presParOf" srcId="{857F1EF7-60D7-4283-BEB1-316C2B322E27}" destId="{65E26640-750F-4FC3-A29C-BED2F59A615B}" srcOrd="1" destOrd="0" presId="urn:microsoft.com/office/officeart/2005/8/layout/orgChart1"/>
    <dgm:cxn modelId="{B45BAFCF-86D1-4CFB-888E-0991623C4763}" type="presParOf" srcId="{F05A5399-34AC-4C1C-A4DA-C02522397D37}" destId="{C402431D-4BBB-48A3-AAFE-192CB8D74A3A}" srcOrd="1" destOrd="0" presId="urn:microsoft.com/office/officeart/2005/8/layout/orgChart1"/>
    <dgm:cxn modelId="{CE8B228B-EB27-4AFB-B692-388A7F2D8F98}" type="presParOf" srcId="{F05A5399-34AC-4C1C-A4DA-C02522397D37}" destId="{0C9C27A4-3377-47FA-9977-0A0B69D819FA}" srcOrd="2" destOrd="0" presId="urn:microsoft.com/office/officeart/2005/8/layout/orgChart1"/>
    <dgm:cxn modelId="{0DDDB7A4-B46C-4FA5-935E-F8ACB7D6657B}" type="presParOf" srcId="{981E178A-A22C-443A-A8ED-0695D6E960ED}" destId="{DE700789-48C8-4C82-8413-CFB9A68B1CAA}" srcOrd="2" destOrd="0" presId="urn:microsoft.com/office/officeart/2005/8/layout/orgChart1"/>
    <dgm:cxn modelId="{0625E1BD-6616-4BDB-ADFD-5176E64F4889}" type="presParOf" srcId="{981E178A-A22C-443A-A8ED-0695D6E960ED}" destId="{4B1F79CA-BFF6-4167-9AB8-EC28F990F386}" srcOrd="3" destOrd="0" presId="urn:microsoft.com/office/officeart/2005/8/layout/orgChart1"/>
    <dgm:cxn modelId="{34FD87B0-98D5-4F10-A2E8-CFB315402023}" type="presParOf" srcId="{4B1F79CA-BFF6-4167-9AB8-EC28F990F386}" destId="{B02F0CCA-ABA7-4C9B-81FD-63D939CFF499}" srcOrd="0" destOrd="0" presId="urn:microsoft.com/office/officeart/2005/8/layout/orgChart1"/>
    <dgm:cxn modelId="{1A1EF402-AC9D-4DB8-A348-F7368A123A7E}" type="presParOf" srcId="{B02F0CCA-ABA7-4C9B-81FD-63D939CFF499}" destId="{C9C2E4EA-EE7F-43F3-AD76-CCEC8A7F1625}" srcOrd="0" destOrd="0" presId="urn:microsoft.com/office/officeart/2005/8/layout/orgChart1"/>
    <dgm:cxn modelId="{6B18F9E9-413B-401F-9691-BE3100730C4A}" type="presParOf" srcId="{B02F0CCA-ABA7-4C9B-81FD-63D939CFF499}" destId="{0687B072-2F21-4C19-83C9-1BEAF6F5BB79}" srcOrd="1" destOrd="0" presId="urn:microsoft.com/office/officeart/2005/8/layout/orgChart1"/>
    <dgm:cxn modelId="{8AFE8C11-BFFB-47EE-8C9B-E9E397CA671C}" type="presParOf" srcId="{4B1F79CA-BFF6-4167-9AB8-EC28F990F386}" destId="{ED91AF60-33FB-48C5-835C-C2DBD9F25824}" srcOrd="1" destOrd="0" presId="urn:microsoft.com/office/officeart/2005/8/layout/orgChart1"/>
    <dgm:cxn modelId="{2ED5A6C0-E5FC-4608-B60D-F799A4DCA4C2}" type="presParOf" srcId="{4B1F79CA-BFF6-4167-9AB8-EC28F990F386}" destId="{D4930ECE-B6B7-4345-B457-1EDCF9F49297}" srcOrd="2" destOrd="0" presId="urn:microsoft.com/office/officeart/2005/8/layout/orgChart1"/>
    <dgm:cxn modelId="{F7F7E09C-0BBB-41CB-8C7D-6EE13CFC596C}" type="presParOf" srcId="{981E178A-A22C-443A-A8ED-0695D6E960ED}" destId="{D6D74EFC-BE49-4809-9B59-5CA7771A0606}" srcOrd="4" destOrd="0" presId="urn:microsoft.com/office/officeart/2005/8/layout/orgChart1"/>
    <dgm:cxn modelId="{06146C95-7C35-4D2A-8B8F-C702D316DA73}" type="presParOf" srcId="{981E178A-A22C-443A-A8ED-0695D6E960ED}" destId="{0884C6DC-BAB5-4337-BFFA-E3B5DFBAF88B}" srcOrd="5" destOrd="0" presId="urn:microsoft.com/office/officeart/2005/8/layout/orgChart1"/>
    <dgm:cxn modelId="{075B192C-B948-4C3B-BF15-E4F4118AE0DF}" type="presParOf" srcId="{0884C6DC-BAB5-4337-BFFA-E3B5DFBAF88B}" destId="{9CA74638-175C-40BC-88FA-09A80B09B5A6}" srcOrd="0" destOrd="0" presId="urn:microsoft.com/office/officeart/2005/8/layout/orgChart1"/>
    <dgm:cxn modelId="{EC7B49F6-E9CC-466A-A21B-27AF9FE41AE1}" type="presParOf" srcId="{9CA74638-175C-40BC-88FA-09A80B09B5A6}" destId="{360D8A38-44A5-41E0-BB1B-D2387DC2AE4F}" srcOrd="0" destOrd="0" presId="urn:microsoft.com/office/officeart/2005/8/layout/orgChart1"/>
    <dgm:cxn modelId="{736AF60F-4F0F-4BA5-80ED-2DC39475FCE6}" type="presParOf" srcId="{9CA74638-175C-40BC-88FA-09A80B09B5A6}" destId="{5E98A4A6-1D95-475B-99DC-D1CCDA27CC4E}" srcOrd="1" destOrd="0" presId="urn:microsoft.com/office/officeart/2005/8/layout/orgChart1"/>
    <dgm:cxn modelId="{C7FBB667-E570-4C14-AA57-21A5E8C702CC}" type="presParOf" srcId="{0884C6DC-BAB5-4337-BFFA-E3B5DFBAF88B}" destId="{F0A10386-8D6B-492B-AC80-5DB01B0F14F0}" srcOrd="1" destOrd="0" presId="urn:microsoft.com/office/officeart/2005/8/layout/orgChart1"/>
    <dgm:cxn modelId="{37C47764-A46E-4DE7-B3DB-24EDF61E8966}" type="presParOf" srcId="{0884C6DC-BAB5-4337-BFFA-E3B5DFBAF88B}" destId="{E4FBC8D3-14DC-4F7C-B9C0-FF04790279B6}" srcOrd="2" destOrd="0" presId="urn:microsoft.com/office/officeart/2005/8/layout/orgChart1"/>
    <dgm:cxn modelId="{795F5D69-205C-477B-9DB7-9B07C9EF09CE}" type="presParOf" srcId="{9E47F1D8-9EE5-4408-93B0-4EDF43927414}" destId="{3DA03C91-EDA9-4490-98BC-708071810790}" srcOrd="2" destOrd="0" presId="urn:microsoft.com/office/officeart/2005/8/layout/orgChart1"/>
    <dgm:cxn modelId="{7AEFD810-17DD-40B4-A1AF-21CF19A346A2}" type="presParOf" srcId="{9E47F1D8-9EE5-4408-93B0-4EDF43927414}" destId="{62C103DB-20B0-4D49-ADD5-85A5FEAE26D4}" srcOrd="3" destOrd="0" presId="urn:microsoft.com/office/officeart/2005/8/layout/orgChart1"/>
    <dgm:cxn modelId="{394C030C-1659-4B2F-A92F-A023A87E248C}" type="presParOf" srcId="{62C103DB-20B0-4D49-ADD5-85A5FEAE26D4}" destId="{36A7E1C5-58D2-4069-B4F5-C1BD10545F83}" srcOrd="0" destOrd="0" presId="urn:microsoft.com/office/officeart/2005/8/layout/orgChart1"/>
    <dgm:cxn modelId="{C8CF0AE7-A250-4682-91AF-87B7D422179E}" type="presParOf" srcId="{36A7E1C5-58D2-4069-B4F5-C1BD10545F83}" destId="{D5791002-EF8E-435E-9331-5510CE5867C2}" srcOrd="0" destOrd="0" presId="urn:microsoft.com/office/officeart/2005/8/layout/orgChart1"/>
    <dgm:cxn modelId="{F442C504-FA3F-4F39-A472-AD0E161629FA}" type="presParOf" srcId="{36A7E1C5-58D2-4069-B4F5-C1BD10545F83}" destId="{6D72CBE6-8936-4CC5-AF68-8249FFECD868}" srcOrd="1" destOrd="0" presId="urn:microsoft.com/office/officeart/2005/8/layout/orgChart1"/>
    <dgm:cxn modelId="{7FBEAD50-8982-4A95-9CE5-A1441944F4D2}" type="presParOf" srcId="{62C103DB-20B0-4D49-ADD5-85A5FEAE26D4}" destId="{73A91CC8-A4DF-4BDC-9D8B-2498176EA4DF}" srcOrd="1" destOrd="0" presId="urn:microsoft.com/office/officeart/2005/8/layout/orgChart1"/>
    <dgm:cxn modelId="{CECE0C31-B204-4511-A12E-C20DC4B0E346}" type="presParOf" srcId="{62C103DB-20B0-4D49-ADD5-85A5FEAE26D4}" destId="{663404BB-3604-4272-A911-58D9BA3393F7}" srcOrd="2" destOrd="0" presId="urn:microsoft.com/office/officeart/2005/8/layout/orgChart1"/>
    <dgm:cxn modelId="{598FFE7B-01E1-496C-9B80-2F6CEC7C39C1}" type="presParOf" srcId="{9E47F1D8-9EE5-4408-93B0-4EDF43927414}" destId="{5FFD3B56-9259-4F3B-B6F1-D8C1BD01348F}" srcOrd="4" destOrd="0" presId="urn:microsoft.com/office/officeart/2005/8/layout/orgChart1"/>
    <dgm:cxn modelId="{B93F8C58-CB53-4282-872F-75DB4F337B13}" type="presParOf" srcId="{9E47F1D8-9EE5-4408-93B0-4EDF43927414}" destId="{F59EBCD4-00EC-4957-B273-EF1F100F82A4}" srcOrd="5" destOrd="0" presId="urn:microsoft.com/office/officeart/2005/8/layout/orgChart1"/>
    <dgm:cxn modelId="{DAA4FB48-4FA6-4416-BEFB-191C5882963B}" type="presParOf" srcId="{F59EBCD4-00EC-4957-B273-EF1F100F82A4}" destId="{5F9F15A7-31DB-4F2D-A834-8C36871B6BDA}" srcOrd="0" destOrd="0" presId="urn:microsoft.com/office/officeart/2005/8/layout/orgChart1"/>
    <dgm:cxn modelId="{4BD65627-40D6-4A00-BEB4-F2D6DEE410CB}" type="presParOf" srcId="{5F9F15A7-31DB-4F2D-A834-8C36871B6BDA}" destId="{4CDBE90E-7F3C-4E0A-87DE-DE32019E0386}" srcOrd="0" destOrd="0" presId="urn:microsoft.com/office/officeart/2005/8/layout/orgChart1"/>
    <dgm:cxn modelId="{E37814F5-1E09-421C-A29A-78E8F59B4674}" type="presParOf" srcId="{5F9F15A7-31DB-4F2D-A834-8C36871B6BDA}" destId="{B1B284B0-1878-43A0-B300-0CE03E9E1A1B}" srcOrd="1" destOrd="0" presId="urn:microsoft.com/office/officeart/2005/8/layout/orgChart1"/>
    <dgm:cxn modelId="{696594AB-357E-4F10-AA08-5ED755FCF715}" type="presParOf" srcId="{F59EBCD4-00EC-4957-B273-EF1F100F82A4}" destId="{6E5F5275-23F0-4386-986C-1FDB9E368DBD}" srcOrd="1" destOrd="0" presId="urn:microsoft.com/office/officeart/2005/8/layout/orgChart1"/>
    <dgm:cxn modelId="{A591226B-160B-4965-8440-DBB0F7842C3D}" type="presParOf" srcId="{F59EBCD4-00EC-4957-B273-EF1F100F82A4}" destId="{34CBF13F-C6E2-437D-85EB-8F22F3B5012B}" srcOrd="2" destOrd="0" presId="urn:microsoft.com/office/officeart/2005/8/layout/orgChart1"/>
    <dgm:cxn modelId="{D2757E24-8365-4575-83C0-15693B6D1078}" type="presParOf" srcId="{9E47F1D8-9EE5-4408-93B0-4EDF43927414}" destId="{744788AA-996F-49FC-8464-B6108FBB2A86}" srcOrd="6" destOrd="0" presId="urn:microsoft.com/office/officeart/2005/8/layout/orgChart1"/>
    <dgm:cxn modelId="{48A2A9D1-6746-4BA7-8043-AAAAB505C793}" type="presParOf" srcId="{9E47F1D8-9EE5-4408-93B0-4EDF43927414}" destId="{995CB609-E139-4CD1-9B4D-3CB384757676}" srcOrd="7" destOrd="0" presId="urn:microsoft.com/office/officeart/2005/8/layout/orgChart1"/>
    <dgm:cxn modelId="{9A09BA45-FB7E-4D9B-9511-A394E48B13DC}" type="presParOf" srcId="{995CB609-E139-4CD1-9B4D-3CB384757676}" destId="{65F0F9B2-68B7-4C90-815A-07BF23D3E271}" srcOrd="0" destOrd="0" presId="urn:microsoft.com/office/officeart/2005/8/layout/orgChart1"/>
    <dgm:cxn modelId="{454FE82F-19F7-48CF-A540-1666626FF3C8}" type="presParOf" srcId="{65F0F9B2-68B7-4C90-815A-07BF23D3E271}" destId="{B3A0BBB8-E17B-473D-B510-C8C515214704}" srcOrd="0" destOrd="0" presId="urn:microsoft.com/office/officeart/2005/8/layout/orgChart1"/>
    <dgm:cxn modelId="{6B3C192C-53C7-4C52-A614-B0FA1FE7CB64}" type="presParOf" srcId="{65F0F9B2-68B7-4C90-815A-07BF23D3E271}" destId="{0D2422C0-BEF2-42BB-B30E-1C367D292076}" srcOrd="1" destOrd="0" presId="urn:microsoft.com/office/officeart/2005/8/layout/orgChart1"/>
    <dgm:cxn modelId="{10A20B1F-A6BA-4C8D-AB62-0CB76021C252}" type="presParOf" srcId="{995CB609-E139-4CD1-9B4D-3CB384757676}" destId="{91B880E7-DFBD-4E4A-9C36-50F7F153331D}" srcOrd="1" destOrd="0" presId="urn:microsoft.com/office/officeart/2005/8/layout/orgChart1"/>
    <dgm:cxn modelId="{5FCA4E21-A8BB-469D-910F-34A336B2009E}" type="presParOf" srcId="{995CB609-E139-4CD1-9B4D-3CB384757676}" destId="{E7A8BA67-974C-4F51-8EF8-B86E175A9350}" srcOrd="2" destOrd="0" presId="urn:microsoft.com/office/officeart/2005/8/layout/orgChart1"/>
    <dgm:cxn modelId="{23E76AAC-6789-4AAA-8642-8C16D2BBA2C0}" type="presParOf" srcId="{E7A8BA67-974C-4F51-8EF8-B86E175A9350}" destId="{A0043DB4-0080-4CF4-9214-5FAB095205DF}" srcOrd="0" destOrd="0" presId="urn:microsoft.com/office/officeart/2005/8/layout/orgChart1"/>
    <dgm:cxn modelId="{14664D09-1B9B-4A41-8987-CE59F792600F}" type="presParOf" srcId="{E7A8BA67-974C-4F51-8EF8-B86E175A9350}" destId="{E80833BC-F4B8-4BF8-A3B4-29E0B0DB0246}" srcOrd="1" destOrd="0" presId="urn:microsoft.com/office/officeart/2005/8/layout/orgChart1"/>
    <dgm:cxn modelId="{F6BFDF2A-B8F8-4544-AF6C-518AD25AE1B6}" type="presParOf" srcId="{E80833BC-F4B8-4BF8-A3B4-29E0B0DB0246}" destId="{813C2C64-B978-40D0-9386-7357A39EF966}" srcOrd="0" destOrd="0" presId="urn:microsoft.com/office/officeart/2005/8/layout/orgChart1"/>
    <dgm:cxn modelId="{B29CB8BC-2DC3-48FC-9119-F1380626ECDA}" type="presParOf" srcId="{813C2C64-B978-40D0-9386-7357A39EF966}" destId="{52D77EC4-6EF1-4C83-AC3E-46F4A93BA931}" srcOrd="0" destOrd="0" presId="urn:microsoft.com/office/officeart/2005/8/layout/orgChart1"/>
    <dgm:cxn modelId="{50CAC3BD-4619-4CC0-BC0B-FC7CBF4CF458}" type="presParOf" srcId="{813C2C64-B978-40D0-9386-7357A39EF966}" destId="{539D863E-FDB3-43B1-AD28-4527368D0718}" srcOrd="1" destOrd="0" presId="urn:microsoft.com/office/officeart/2005/8/layout/orgChart1"/>
    <dgm:cxn modelId="{5B58327A-C25C-4627-8C88-D19A56A7B4ED}" type="presParOf" srcId="{E80833BC-F4B8-4BF8-A3B4-29E0B0DB0246}" destId="{AFA27AF3-249A-4D2D-9739-CE6449328509}" srcOrd="1" destOrd="0" presId="urn:microsoft.com/office/officeart/2005/8/layout/orgChart1"/>
    <dgm:cxn modelId="{D2459A7B-2186-4F21-B6EE-99E04921715B}" type="presParOf" srcId="{E80833BC-F4B8-4BF8-A3B4-29E0B0DB0246}" destId="{B6FE7618-D4C0-48B7-B23E-22B06F437F0E}" srcOrd="2" destOrd="0" presId="urn:microsoft.com/office/officeart/2005/8/layout/orgChart1"/>
    <dgm:cxn modelId="{FFC7EB01-799E-4219-93A5-D92BB8131CAB}" type="presParOf" srcId="{9E47F1D8-9EE5-4408-93B0-4EDF43927414}" destId="{8380ED9B-707C-4E6A-A6B1-E658B65E63F9}" srcOrd="8" destOrd="0" presId="urn:microsoft.com/office/officeart/2005/8/layout/orgChart1"/>
    <dgm:cxn modelId="{701F67CD-D4F0-4658-99F0-0605BAFC6544}" type="presParOf" srcId="{9E47F1D8-9EE5-4408-93B0-4EDF43927414}" destId="{1DB64E69-8732-4466-ADFA-4122CD496922}" srcOrd="9" destOrd="0" presId="urn:microsoft.com/office/officeart/2005/8/layout/orgChart1"/>
    <dgm:cxn modelId="{6F9EAB84-79B2-4938-B783-3044F8A2CB5A}" type="presParOf" srcId="{1DB64E69-8732-4466-ADFA-4122CD496922}" destId="{19512C48-264B-49E2-968A-EEB0983D80D4}" srcOrd="0" destOrd="0" presId="urn:microsoft.com/office/officeart/2005/8/layout/orgChart1"/>
    <dgm:cxn modelId="{32D59BA9-F9BF-4DBA-8DFA-447A7D2771F3}" type="presParOf" srcId="{19512C48-264B-49E2-968A-EEB0983D80D4}" destId="{F2F950F2-4325-4799-8A00-E1C034F9978C}" srcOrd="0" destOrd="0" presId="urn:microsoft.com/office/officeart/2005/8/layout/orgChart1"/>
    <dgm:cxn modelId="{182ED5B3-74CE-4FA9-9AD4-A198DA6DFB9A}" type="presParOf" srcId="{19512C48-264B-49E2-968A-EEB0983D80D4}" destId="{826D5E71-7E58-4ACF-A3A3-BBF7540FD916}" srcOrd="1" destOrd="0" presId="urn:microsoft.com/office/officeart/2005/8/layout/orgChart1"/>
    <dgm:cxn modelId="{6C7432E2-11B7-467E-8469-CF1595A66937}" type="presParOf" srcId="{1DB64E69-8732-4466-ADFA-4122CD496922}" destId="{DD765A87-DCA6-4AEC-8DE5-050813902B32}" srcOrd="1" destOrd="0" presId="urn:microsoft.com/office/officeart/2005/8/layout/orgChart1"/>
    <dgm:cxn modelId="{F4BEA94D-6F19-4AC3-9695-43FF158F73F1}" type="presParOf" srcId="{1DB64E69-8732-4466-ADFA-4122CD496922}" destId="{7DC3B0DA-566C-482F-BE0A-D5106F8E6A8C}" srcOrd="2" destOrd="0" presId="urn:microsoft.com/office/officeart/2005/8/layout/orgChart1"/>
    <dgm:cxn modelId="{D4085C88-3C7D-4F75-8013-20A977B74F3D}" type="presParOf" srcId="{7DC3B0DA-566C-482F-BE0A-D5106F8E6A8C}" destId="{234A6975-2756-46A7-8243-AB4687CA4101}" srcOrd="0" destOrd="0" presId="urn:microsoft.com/office/officeart/2005/8/layout/orgChart1"/>
    <dgm:cxn modelId="{A41B4D95-6E6C-42CD-B334-3684DB46E001}" type="presParOf" srcId="{7DC3B0DA-566C-482F-BE0A-D5106F8E6A8C}" destId="{CC516C44-608A-458D-BA71-0AA5111DC23C}" srcOrd="1" destOrd="0" presId="urn:microsoft.com/office/officeart/2005/8/layout/orgChart1"/>
    <dgm:cxn modelId="{CD7C1C56-6264-41C9-BD01-F0DD621D7135}" type="presParOf" srcId="{CC516C44-608A-458D-BA71-0AA5111DC23C}" destId="{B24C2B5F-8BD0-4706-B25C-423AD8BE51A1}" srcOrd="0" destOrd="0" presId="urn:microsoft.com/office/officeart/2005/8/layout/orgChart1"/>
    <dgm:cxn modelId="{C9AB3CFC-34F2-4933-B233-AC62A78067C2}" type="presParOf" srcId="{B24C2B5F-8BD0-4706-B25C-423AD8BE51A1}" destId="{830A9BC5-6090-41F5-BA76-FE6712AD6607}" srcOrd="0" destOrd="0" presId="urn:microsoft.com/office/officeart/2005/8/layout/orgChart1"/>
    <dgm:cxn modelId="{661EEDDD-C10E-4E9E-A5AD-3EA47E8B17F3}" type="presParOf" srcId="{B24C2B5F-8BD0-4706-B25C-423AD8BE51A1}" destId="{9C7B6A68-D530-40B9-9C4A-17232CBF23BC}" srcOrd="1" destOrd="0" presId="urn:microsoft.com/office/officeart/2005/8/layout/orgChart1"/>
    <dgm:cxn modelId="{C4C625BE-DDFF-410C-836A-36DF494FC5D9}" type="presParOf" srcId="{CC516C44-608A-458D-BA71-0AA5111DC23C}" destId="{9591BEF5-2054-427F-ACCE-B39150CAE701}" srcOrd="1" destOrd="0" presId="urn:microsoft.com/office/officeart/2005/8/layout/orgChart1"/>
    <dgm:cxn modelId="{87D174FE-D3B7-4088-996F-3AD5B6DF45BD}" type="presParOf" srcId="{CC516C44-608A-458D-BA71-0AA5111DC23C}" destId="{46660D13-37D9-4989-A36E-18507BEB4FB8}" srcOrd="2" destOrd="0" presId="urn:microsoft.com/office/officeart/2005/8/layout/orgChart1"/>
    <dgm:cxn modelId="{4C9DBBF0-AFB6-47C7-8D6B-00D8DC021C77}" type="presParOf" srcId="{9E47F1D8-9EE5-4408-93B0-4EDF43927414}" destId="{3F991186-E83A-4BF9-AE7D-3B3FF22554AB}" srcOrd="10" destOrd="0" presId="urn:microsoft.com/office/officeart/2005/8/layout/orgChart1"/>
    <dgm:cxn modelId="{D7B52B22-C519-4ABE-8376-164BA2372FA0}" type="presParOf" srcId="{9E47F1D8-9EE5-4408-93B0-4EDF43927414}" destId="{6B44E7F4-A886-472B-A820-E3CF1785F319}" srcOrd="11" destOrd="0" presId="urn:microsoft.com/office/officeart/2005/8/layout/orgChart1"/>
    <dgm:cxn modelId="{6BBCB2BC-7837-454E-A06E-6E99A97A28C8}" type="presParOf" srcId="{6B44E7F4-A886-472B-A820-E3CF1785F319}" destId="{C76E26E0-BF27-4480-B1B9-2DCE6B36794E}" srcOrd="0" destOrd="0" presId="urn:microsoft.com/office/officeart/2005/8/layout/orgChart1"/>
    <dgm:cxn modelId="{8CEAB847-F59F-4DE9-BCC4-CCF8235ACD8C}" type="presParOf" srcId="{C76E26E0-BF27-4480-B1B9-2DCE6B36794E}" destId="{C44306D2-5C97-4FDF-A379-8A798DA8BF5C}" srcOrd="0" destOrd="0" presId="urn:microsoft.com/office/officeart/2005/8/layout/orgChart1"/>
    <dgm:cxn modelId="{1A6AF583-D7F0-4636-8A10-1886899D0753}" type="presParOf" srcId="{C76E26E0-BF27-4480-B1B9-2DCE6B36794E}" destId="{8DBA3AE5-4261-4AB3-B4B2-7C749EC42C34}" srcOrd="1" destOrd="0" presId="urn:microsoft.com/office/officeart/2005/8/layout/orgChart1"/>
    <dgm:cxn modelId="{0742F2EB-6F45-48EE-805D-BED7E5408513}" type="presParOf" srcId="{6B44E7F4-A886-472B-A820-E3CF1785F319}" destId="{5C11199F-1BC8-495E-BFC6-8E96DECCB4C6}" srcOrd="1" destOrd="0" presId="urn:microsoft.com/office/officeart/2005/8/layout/orgChart1"/>
    <dgm:cxn modelId="{CB1BE628-4030-4ABB-B63A-7C0D9E571A25}" type="presParOf" srcId="{6B44E7F4-A886-472B-A820-E3CF1785F319}" destId="{953D86CD-705B-44BD-9808-F0A900BEADA2}" srcOrd="2" destOrd="0" presId="urn:microsoft.com/office/officeart/2005/8/layout/orgChart1"/>
    <dgm:cxn modelId="{AB01FF0C-1883-47CB-9A01-35CAC2FB7C10}" type="presParOf" srcId="{9E47F1D8-9EE5-4408-93B0-4EDF43927414}" destId="{41AF92CE-4841-4CB5-A4E6-E6F43450FEDB}" srcOrd="12" destOrd="0" presId="urn:microsoft.com/office/officeart/2005/8/layout/orgChart1"/>
    <dgm:cxn modelId="{637470C1-4243-41FB-953E-794555B6B6BB}" type="presParOf" srcId="{9E47F1D8-9EE5-4408-93B0-4EDF43927414}" destId="{8DAD7242-CA1E-4D23-82FD-D2445B803474}" srcOrd="13" destOrd="0" presId="urn:microsoft.com/office/officeart/2005/8/layout/orgChart1"/>
    <dgm:cxn modelId="{0461235F-74A1-40DA-8441-535AD1FF7755}" type="presParOf" srcId="{8DAD7242-CA1E-4D23-82FD-D2445B803474}" destId="{39B94418-D3A5-4F09-8A92-FFC1D459EFA0}" srcOrd="0" destOrd="0" presId="urn:microsoft.com/office/officeart/2005/8/layout/orgChart1"/>
    <dgm:cxn modelId="{1037CA29-1C8A-4E76-A616-BA67CF21AACF}" type="presParOf" srcId="{39B94418-D3A5-4F09-8A92-FFC1D459EFA0}" destId="{36485767-5573-45D4-A06E-F05F6827157D}" srcOrd="0" destOrd="0" presId="urn:microsoft.com/office/officeart/2005/8/layout/orgChart1"/>
    <dgm:cxn modelId="{6874D6FF-3EEF-4348-84DE-54976998561A}" type="presParOf" srcId="{39B94418-D3A5-4F09-8A92-FFC1D459EFA0}" destId="{BD9C74CB-8084-42C0-9AB4-AA40162DC990}" srcOrd="1" destOrd="0" presId="urn:microsoft.com/office/officeart/2005/8/layout/orgChart1"/>
    <dgm:cxn modelId="{0A6EA255-8BF0-4081-A1AA-C172186944E3}" type="presParOf" srcId="{8DAD7242-CA1E-4D23-82FD-D2445B803474}" destId="{3FA2A9FA-31B1-4035-AE04-9E56BDACFB7B}" srcOrd="1" destOrd="0" presId="urn:microsoft.com/office/officeart/2005/8/layout/orgChart1"/>
    <dgm:cxn modelId="{64AFA80B-92E5-462A-A184-21BC267589A3}" type="presParOf" srcId="{8DAD7242-CA1E-4D23-82FD-D2445B803474}" destId="{C62DE061-FD41-411F-B17B-64AE703D97AB}" srcOrd="2" destOrd="0" presId="urn:microsoft.com/office/officeart/2005/8/layout/orgChart1"/>
    <dgm:cxn modelId="{3A956B1C-FB3F-4274-BBF7-E596323323C3}" type="presParOf" srcId="{16AEA0B5-257E-41DC-8EDE-F2B265DD8ED4}" destId="{0578C3E7-071B-460B-A8AA-96D407E79358}" srcOrd="2" destOrd="0" presId="urn:microsoft.com/office/officeart/2005/8/layout/orgChart1"/>
    <dgm:cxn modelId="{CE6D950C-B236-455D-9D53-A51D76333F38}" type="presParOf" srcId="{0578C3E7-071B-460B-A8AA-96D407E79358}" destId="{03727549-DC71-4345-BEDB-DB9F8C250258}" srcOrd="0" destOrd="0" presId="urn:microsoft.com/office/officeart/2005/8/layout/orgChart1"/>
    <dgm:cxn modelId="{3E507A01-1819-427E-A839-ACE6D8F977D0}" type="presParOf" srcId="{0578C3E7-071B-460B-A8AA-96D407E79358}" destId="{203435FC-9AEB-4FAA-9839-D13006F4C53B}" srcOrd="1" destOrd="0" presId="urn:microsoft.com/office/officeart/2005/8/layout/orgChart1"/>
    <dgm:cxn modelId="{B50807AA-8299-46C6-B288-656D35E75B27}" type="presParOf" srcId="{203435FC-9AEB-4FAA-9839-D13006F4C53B}" destId="{53E9AE99-40D7-4F41-945A-840EF03EDD8B}" srcOrd="0" destOrd="0" presId="urn:microsoft.com/office/officeart/2005/8/layout/orgChart1"/>
    <dgm:cxn modelId="{039219A2-3156-47DA-966A-8708EEDF0280}" type="presParOf" srcId="{53E9AE99-40D7-4F41-945A-840EF03EDD8B}" destId="{B8C73CEE-9E20-474C-AA61-8FEB2E0652D4}" srcOrd="0" destOrd="0" presId="urn:microsoft.com/office/officeart/2005/8/layout/orgChart1"/>
    <dgm:cxn modelId="{24828D7A-1FB4-463E-9BD8-4825B1E682EB}" type="presParOf" srcId="{53E9AE99-40D7-4F41-945A-840EF03EDD8B}" destId="{69A499D7-0A14-40FF-B770-4F8E747A62F1}" srcOrd="1" destOrd="0" presId="urn:microsoft.com/office/officeart/2005/8/layout/orgChart1"/>
    <dgm:cxn modelId="{955A044C-DD74-41D7-82FB-CEEBE2BFD02F}" type="presParOf" srcId="{203435FC-9AEB-4FAA-9839-D13006F4C53B}" destId="{5C11D2E8-8F61-4CED-BA35-37034EE770B5}" srcOrd="1" destOrd="0" presId="urn:microsoft.com/office/officeart/2005/8/layout/orgChart1"/>
    <dgm:cxn modelId="{AB143487-AC47-4FD5-84C3-7E67CD10BAC5}" type="presParOf" srcId="{203435FC-9AEB-4FAA-9839-D13006F4C53B}" destId="{6AF672E4-F4AB-476D-9503-31222600C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3A24C4-AB9B-468C-A73C-FC7670619BD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BA4887C2-9F97-4F00-A533-DC6E1965A2BE}">
      <dgm:prSet phldrT="[Tekst]" custT="1"/>
      <dgm:spPr/>
      <dgm:t>
        <a:bodyPr/>
        <a:lstStyle/>
        <a:p>
          <a:r>
            <a:rPr lang="da-DK" sz="1200" b="1" dirty="0"/>
            <a:t>Fagchef</a:t>
          </a:r>
        </a:p>
      </dgm:t>
    </dgm:pt>
    <dgm:pt modelId="{0484DCEC-087B-48C5-9AF3-855E627F5754}" type="parTrans" cxnId="{DB5B9B13-770D-4564-9113-9EA8508C48D8}">
      <dgm:prSet/>
      <dgm:spPr/>
      <dgm:t>
        <a:bodyPr/>
        <a:lstStyle/>
        <a:p>
          <a:endParaRPr lang="da-DK"/>
        </a:p>
      </dgm:t>
    </dgm:pt>
    <dgm:pt modelId="{712AE94A-90C2-43CB-89AB-9C9671B41814}" type="sibTrans" cxnId="{DB5B9B13-770D-4564-9113-9EA8508C48D8}">
      <dgm:prSet/>
      <dgm:spPr/>
      <dgm:t>
        <a:bodyPr/>
        <a:lstStyle/>
        <a:p>
          <a:endParaRPr lang="da-DK"/>
        </a:p>
      </dgm:t>
    </dgm:pt>
    <dgm:pt modelId="{6861CC71-72D2-45D8-9359-B085B73D2E6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b="1" dirty="0"/>
            <a:t>Bakkehuset</a:t>
          </a:r>
        </a:p>
      </dgm:t>
    </dgm:pt>
    <dgm:pt modelId="{A3FB5D83-B16D-4BDF-B365-8495C75C7326}" type="parTrans" cxnId="{3AEA69DD-1443-4081-8279-12C2F04483C5}">
      <dgm:prSet/>
      <dgm:spPr/>
      <dgm:t>
        <a:bodyPr/>
        <a:lstStyle/>
        <a:p>
          <a:endParaRPr lang="da-DK" sz="800"/>
        </a:p>
      </dgm:t>
    </dgm:pt>
    <dgm:pt modelId="{D8607D77-D9E5-4898-AD2C-6257E8E150D2}" type="sibTrans" cxnId="{3AEA69DD-1443-4081-8279-12C2F04483C5}">
      <dgm:prSet/>
      <dgm:spPr/>
      <dgm:t>
        <a:bodyPr/>
        <a:lstStyle/>
        <a:p>
          <a:endParaRPr lang="da-DK"/>
        </a:p>
      </dgm:t>
    </dgm:pt>
    <dgm:pt modelId="{DB9ACDC2-5ABE-4D76-BD09-C86C81543B12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b="1" dirty="0"/>
            <a:t>Brohuset</a:t>
          </a:r>
        </a:p>
      </dgm:t>
    </dgm:pt>
    <dgm:pt modelId="{1C83BF59-439C-41BB-94A4-A4E59E0EF983}" type="parTrans" cxnId="{1C604E23-B5DE-4063-B157-B0DFD144D990}">
      <dgm:prSet/>
      <dgm:spPr/>
      <dgm:t>
        <a:bodyPr/>
        <a:lstStyle/>
        <a:p>
          <a:endParaRPr lang="da-DK" sz="800"/>
        </a:p>
      </dgm:t>
    </dgm:pt>
    <dgm:pt modelId="{CE2E31EC-29C4-418B-A618-9C97DC7959B1}" type="sibTrans" cxnId="{1C604E23-B5DE-4063-B157-B0DFD144D990}">
      <dgm:prSet/>
      <dgm:spPr/>
      <dgm:t>
        <a:bodyPr/>
        <a:lstStyle/>
        <a:p>
          <a:endParaRPr lang="da-DK"/>
        </a:p>
      </dgm:t>
    </dgm:pt>
    <dgm:pt modelId="{B2A5159B-477E-40AC-B702-1EBB12BEAC3C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b="1" dirty="0"/>
            <a:t>Rosengården</a:t>
          </a:r>
          <a:endParaRPr lang="da-DK" sz="1200" i="1" dirty="0"/>
        </a:p>
      </dgm:t>
    </dgm:pt>
    <dgm:pt modelId="{952FC396-EE4C-4635-B945-DC335135F959}" type="parTrans" cxnId="{9E3CEA1F-9C0F-4CA9-9579-35F239CDB4D8}">
      <dgm:prSet/>
      <dgm:spPr/>
      <dgm:t>
        <a:bodyPr/>
        <a:lstStyle/>
        <a:p>
          <a:endParaRPr lang="da-DK" sz="800"/>
        </a:p>
      </dgm:t>
    </dgm:pt>
    <dgm:pt modelId="{630E670A-1362-488B-8C48-337A42B76C19}" type="sibTrans" cxnId="{9E3CEA1F-9C0F-4CA9-9579-35F239CDB4D8}">
      <dgm:prSet/>
      <dgm:spPr/>
      <dgm:t>
        <a:bodyPr/>
        <a:lstStyle/>
        <a:p>
          <a:endParaRPr lang="da-DK"/>
        </a:p>
      </dgm:t>
    </dgm:pt>
    <dgm:pt modelId="{DD7EDF9B-17C8-4D3B-9CB9-ED2199A902ED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i="0" dirty="0"/>
            <a:t>Grønbjerghjemmet</a:t>
          </a:r>
        </a:p>
      </dgm:t>
    </dgm:pt>
    <dgm:pt modelId="{8DE51F8A-40E5-4117-8603-04CD31024069}" type="parTrans" cxnId="{07C6AA52-1CBC-42B3-BF8F-CB6B166F90D7}">
      <dgm:prSet/>
      <dgm:spPr/>
      <dgm:t>
        <a:bodyPr/>
        <a:lstStyle/>
        <a:p>
          <a:endParaRPr lang="da-DK" sz="800"/>
        </a:p>
      </dgm:t>
    </dgm:pt>
    <dgm:pt modelId="{6926964C-DACE-44F5-8DD9-C469B2472C3C}" type="sibTrans" cxnId="{07C6AA52-1CBC-42B3-BF8F-CB6B166F90D7}">
      <dgm:prSet/>
      <dgm:spPr/>
      <dgm:t>
        <a:bodyPr/>
        <a:lstStyle/>
        <a:p>
          <a:endParaRPr lang="da-DK"/>
        </a:p>
      </dgm:t>
    </dgm:pt>
    <dgm:pt modelId="{92A01D6A-F2D7-4541-B2D2-16A27DC15116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i="0" dirty="0"/>
            <a:t>Holmelunden</a:t>
          </a:r>
        </a:p>
      </dgm:t>
    </dgm:pt>
    <dgm:pt modelId="{9DA5E4D2-19F6-4C0C-B183-561E4B5EE5A6}" type="parTrans" cxnId="{090BA903-3B56-48D1-9F06-7F64B2717304}">
      <dgm:prSet/>
      <dgm:spPr/>
      <dgm:t>
        <a:bodyPr/>
        <a:lstStyle/>
        <a:p>
          <a:endParaRPr lang="da-DK"/>
        </a:p>
      </dgm:t>
    </dgm:pt>
    <dgm:pt modelId="{491BBAEB-64D5-448C-91FF-66B145257545}" type="sibTrans" cxnId="{090BA903-3B56-48D1-9F06-7F64B2717304}">
      <dgm:prSet/>
      <dgm:spPr/>
      <dgm:t>
        <a:bodyPr/>
        <a:lstStyle/>
        <a:p>
          <a:endParaRPr lang="da-DK"/>
        </a:p>
      </dgm:t>
    </dgm:pt>
    <dgm:pt modelId="{724E0F81-D4B1-4492-B0A8-170A6A94C9C3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i="0" dirty="0"/>
            <a:t>Holmehusene</a:t>
          </a:r>
        </a:p>
      </dgm:t>
    </dgm:pt>
    <dgm:pt modelId="{5C6B60C3-4569-4D22-835F-3069AC46F384}" type="sibTrans" cxnId="{2CEFA123-48B9-4F69-9A4F-799D6D521153}">
      <dgm:prSet/>
      <dgm:spPr/>
      <dgm:t>
        <a:bodyPr/>
        <a:lstStyle/>
        <a:p>
          <a:endParaRPr lang="da-DK"/>
        </a:p>
      </dgm:t>
    </dgm:pt>
    <dgm:pt modelId="{1EF45106-010A-4F79-AA1E-3CC03563A2BC}" type="parTrans" cxnId="{2CEFA123-48B9-4F69-9A4F-799D6D521153}">
      <dgm:prSet/>
      <dgm:spPr/>
      <dgm:t>
        <a:bodyPr/>
        <a:lstStyle/>
        <a:p>
          <a:endParaRPr lang="da-DK"/>
        </a:p>
      </dgm:t>
    </dgm:pt>
    <dgm:pt modelId="{E7CB4AB4-41B5-481C-963C-C28ADE9EB272}">
      <dgm:prSet custT="1"/>
      <dgm:spPr/>
      <dgm:t>
        <a:bodyPr/>
        <a:lstStyle/>
        <a:p>
          <a:r>
            <a:rPr lang="da-DK" sz="1200" b="1" dirty="0"/>
            <a:t>Myndighed</a:t>
          </a:r>
        </a:p>
      </dgm:t>
    </dgm:pt>
    <dgm:pt modelId="{91588BAA-6418-42CD-9920-E8F1A1E4307F}" type="sibTrans" cxnId="{7D3F2D4C-06BE-4B51-AB4F-8A187AD82380}">
      <dgm:prSet/>
      <dgm:spPr/>
      <dgm:t>
        <a:bodyPr/>
        <a:lstStyle/>
        <a:p>
          <a:endParaRPr lang="da-DK"/>
        </a:p>
      </dgm:t>
    </dgm:pt>
    <dgm:pt modelId="{9C05366C-AFC9-44A2-AC70-C13C85A0C5C9}" type="parTrans" cxnId="{7D3F2D4C-06BE-4B51-AB4F-8A187AD82380}">
      <dgm:prSet/>
      <dgm:spPr/>
      <dgm:t>
        <a:bodyPr/>
        <a:lstStyle/>
        <a:p>
          <a:endParaRPr lang="da-DK" sz="800"/>
        </a:p>
      </dgm:t>
    </dgm:pt>
    <dgm:pt modelId="{0B9900E6-0199-4F22-B5F4-8C6DC4DC1FB7}">
      <dgm:prSet custT="1"/>
      <dgm:spPr/>
      <dgm:t>
        <a:bodyPr/>
        <a:lstStyle/>
        <a:p>
          <a:r>
            <a:rPr lang="da-DK" sz="1200" b="1" dirty="0"/>
            <a:t>Længerevarende tilbud Handicap og Psykiatri</a:t>
          </a:r>
        </a:p>
      </dgm:t>
    </dgm:pt>
    <dgm:pt modelId="{FC6E75AF-C4B7-4AC7-9D64-87E7B4FDCBD1}" type="parTrans" cxnId="{D82D0F3B-1360-4CA9-974A-8883317EA2D6}">
      <dgm:prSet/>
      <dgm:spPr/>
      <dgm:t>
        <a:bodyPr/>
        <a:lstStyle/>
        <a:p>
          <a:endParaRPr lang="da-DK"/>
        </a:p>
      </dgm:t>
    </dgm:pt>
    <dgm:pt modelId="{A6192B82-1944-4076-9044-2725A521DCDC}" type="sibTrans" cxnId="{D82D0F3B-1360-4CA9-974A-8883317EA2D6}">
      <dgm:prSet/>
      <dgm:spPr/>
      <dgm:t>
        <a:bodyPr/>
        <a:lstStyle/>
        <a:p>
          <a:endParaRPr lang="da-DK"/>
        </a:p>
      </dgm:t>
    </dgm:pt>
    <dgm:pt modelId="{2E5AEFCB-4610-494A-AF9F-8265AE948CE4}" type="asst">
      <dgm:prSet phldrT="[Tekst]" custT="1"/>
      <dgm:spPr/>
      <dgm:t>
        <a:bodyPr/>
        <a:lstStyle/>
        <a:p>
          <a:r>
            <a:rPr lang="da-DK" sz="1200" b="1" dirty="0"/>
            <a:t>Korterevarende tilbud Handicap og Psykiatri</a:t>
          </a:r>
          <a:endParaRPr lang="da-DK" sz="1200" i="0" dirty="0"/>
        </a:p>
      </dgm:t>
    </dgm:pt>
    <dgm:pt modelId="{C585775A-1B73-4F1C-A21F-40E505657079}" type="parTrans" cxnId="{671333B2-8E6E-4DB5-BF20-084D41EA62CE}">
      <dgm:prSet/>
      <dgm:spPr/>
      <dgm:t>
        <a:bodyPr/>
        <a:lstStyle/>
        <a:p>
          <a:endParaRPr lang="da-DK"/>
        </a:p>
      </dgm:t>
    </dgm:pt>
    <dgm:pt modelId="{78CDF4BB-434A-4F07-8ECD-30A1D90C91FF}" type="sibTrans" cxnId="{671333B2-8E6E-4DB5-BF20-084D41EA62CE}">
      <dgm:prSet/>
      <dgm:spPr/>
      <dgm:t>
        <a:bodyPr/>
        <a:lstStyle/>
        <a:p>
          <a:endParaRPr lang="da-DK"/>
        </a:p>
      </dgm:t>
    </dgm:pt>
    <dgm:pt modelId="{4F86194B-E43A-4E2C-B3BA-ACC04936EBB1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i="0" dirty="0"/>
            <a:t>Dagtilbud HCP</a:t>
          </a:r>
        </a:p>
      </dgm:t>
    </dgm:pt>
    <dgm:pt modelId="{4937301A-5DD2-41EC-9373-1CA5DD145C0D}" type="parTrans" cxnId="{36FA2716-7FFB-4F67-A920-98B0F00882C2}">
      <dgm:prSet/>
      <dgm:spPr/>
      <dgm:t>
        <a:bodyPr/>
        <a:lstStyle/>
        <a:p>
          <a:endParaRPr lang="da-DK"/>
        </a:p>
      </dgm:t>
    </dgm:pt>
    <dgm:pt modelId="{9E6F9ABB-E4B9-4968-A480-24DB3BED5052}" type="sibTrans" cxnId="{36FA2716-7FFB-4F67-A920-98B0F00882C2}">
      <dgm:prSet/>
      <dgm:spPr/>
      <dgm:t>
        <a:bodyPr/>
        <a:lstStyle/>
        <a:p>
          <a:endParaRPr lang="da-DK"/>
        </a:p>
      </dgm:t>
    </dgm:pt>
    <dgm:pt modelId="{DBE2AE95-DDF7-4B7C-B7E0-D26659A872BC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b="0" dirty="0" err="1"/>
            <a:t>Uvisiterede</a:t>
          </a:r>
          <a:r>
            <a:rPr lang="da-DK" sz="1200" b="0" dirty="0"/>
            <a:t> tilbud</a:t>
          </a:r>
          <a:endParaRPr lang="da-DK" sz="1200" b="0" i="1" dirty="0"/>
        </a:p>
      </dgm:t>
    </dgm:pt>
    <dgm:pt modelId="{AEFEBB1A-F62D-4D91-BF3C-34A64E725EF2}" type="parTrans" cxnId="{05B48F51-AD13-4C59-87D5-4AE69363F33F}">
      <dgm:prSet/>
      <dgm:spPr/>
      <dgm:t>
        <a:bodyPr/>
        <a:lstStyle/>
        <a:p>
          <a:endParaRPr lang="da-DK"/>
        </a:p>
      </dgm:t>
    </dgm:pt>
    <dgm:pt modelId="{EB15E66A-BF07-4256-B09D-1195604E2982}" type="sibTrans" cxnId="{05B48F51-AD13-4C59-87D5-4AE69363F33F}">
      <dgm:prSet/>
      <dgm:spPr/>
      <dgm:t>
        <a:bodyPr/>
        <a:lstStyle/>
        <a:p>
          <a:endParaRPr lang="da-DK"/>
        </a:p>
      </dgm:t>
    </dgm:pt>
    <dgm:pt modelId="{8B5FC747-C5B1-4BEB-93BB-C59F3B51B617}" type="asst">
      <dgm:prSet custT="1"/>
      <dgm:spPr>
        <a:solidFill>
          <a:srgbClr val="00B050"/>
        </a:solidFill>
      </dgm:spPr>
      <dgm:t>
        <a:bodyPr/>
        <a:lstStyle/>
        <a:p>
          <a:r>
            <a:rPr lang="da-DK" sz="1200" b="0" dirty="0"/>
            <a:t>Bostøtte</a:t>
          </a:r>
          <a:endParaRPr lang="da-DK" sz="1200" b="0" i="1" dirty="0"/>
        </a:p>
      </dgm:t>
    </dgm:pt>
    <dgm:pt modelId="{B1202307-7E4E-4C1A-8249-4F1703D3AC75}" type="parTrans" cxnId="{A10AE0F4-E1D9-4FFF-8097-3E2D86FC6FA9}">
      <dgm:prSet/>
      <dgm:spPr/>
      <dgm:t>
        <a:bodyPr/>
        <a:lstStyle/>
        <a:p>
          <a:endParaRPr lang="da-DK"/>
        </a:p>
      </dgm:t>
    </dgm:pt>
    <dgm:pt modelId="{BA250E30-AA54-4DDB-9182-CD2751C7A0BD}" type="sibTrans" cxnId="{A10AE0F4-E1D9-4FFF-8097-3E2D86FC6FA9}">
      <dgm:prSet/>
      <dgm:spPr/>
      <dgm:t>
        <a:bodyPr/>
        <a:lstStyle/>
        <a:p>
          <a:endParaRPr lang="da-DK"/>
        </a:p>
      </dgm:t>
    </dgm:pt>
    <dgm:pt modelId="{ED1512B5-65F7-42A8-A756-919D5C507EA9}">
      <dgm:prSet custT="1"/>
      <dgm:spPr/>
      <dgm:t>
        <a:bodyPr/>
        <a:lstStyle/>
        <a:p>
          <a:r>
            <a:rPr lang="da-DK" sz="1200" b="1"/>
            <a:t>Kvalitet </a:t>
          </a:r>
          <a:r>
            <a:rPr lang="da-DK" sz="1200" b="1" dirty="0"/>
            <a:t>og Udvikling</a:t>
          </a:r>
        </a:p>
      </dgm:t>
    </dgm:pt>
    <dgm:pt modelId="{AE6BD3BE-2A8D-4037-BBFA-A3BA029C69A7}" type="parTrans" cxnId="{D43BEDA8-9CF8-4669-B9F0-16A967BBC94B}">
      <dgm:prSet/>
      <dgm:spPr/>
      <dgm:t>
        <a:bodyPr/>
        <a:lstStyle/>
        <a:p>
          <a:endParaRPr lang="da-DK"/>
        </a:p>
      </dgm:t>
    </dgm:pt>
    <dgm:pt modelId="{4BCE287C-1D68-43C1-9349-29511950B4C7}" type="sibTrans" cxnId="{D43BEDA8-9CF8-4669-B9F0-16A967BBC94B}">
      <dgm:prSet/>
      <dgm:spPr/>
      <dgm:t>
        <a:bodyPr/>
        <a:lstStyle/>
        <a:p>
          <a:endParaRPr lang="da-DK"/>
        </a:p>
      </dgm:t>
    </dgm:pt>
    <dgm:pt modelId="{3E607D49-0394-478D-8F22-95D1C2EAEE29}" type="pres">
      <dgm:prSet presAssocID="{8E3A24C4-AB9B-468C-A73C-FC7670619B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D90AE5-E3AC-464B-BED7-0C20944A577F}" type="pres">
      <dgm:prSet presAssocID="{BA4887C2-9F97-4F00-A533-DC6E1965A2BE}" presName="hierRoot1" presStyleCnt="0">
        <dgm:presLayoutVars>
          <dgm:hierBranch val="init"/>
        </dgm:presLayoutVars>
      </dgm:prSet>
      <dgm:spPr/>
    </dgm:pt>
    <dgm:pt modelId="{873DB635-0D46-4F0C-B057-A3EE10029A19}" type="pres">
      <dgm:prSet presAssocID="{BA4887C2-9F97-4F00-A533-DC6E1965A2BE}" presName="rootComposite1" presStyleCnt="0"/>
      <dgm:spPr/>
    </dgm:pt>
    <dgm:pt modelId="{6BA30FEA-48A1-4E22-BE8F-449DA864D73E}" type="pres">
      <dgm:prSet presAssocID="{BA4887C2-9F97-4F00-A533-DC6E1965A2BE}" presName="rootText1" presStyleLbl="node0" presStyleIdx="0" presStyleCnt="1" custLinFactNeighborX="0" custLinFactNeighborY="-45637">
        <dgm:presLayoutVars>
          <dgm:chPref val="3"/>
        </dgm:presLayoutVars>
      </dgm:prSet>
      <dgm:spPr/>
    </dgm:pt>
    <dgm:pt modelId="{3D21B4A0-6B7C-471F-A79C-55F6BCEC46DF}" type="pres">
      <dgm:prSet presAssocID="{BA4887C2-9F97-4F00-A533-DC6E1965A2BE}" presName="rootConnector1" presStyleLbl="node1" presStyleIdx="0" presStyleCnt="0"/>
      <dgm:spPr/>
    </dgm:pt>
    <dgm:pt modelId="{39B02333-5493-498E-A0A1-26D0ACF98E87}" type="pres">
      <dgm:prSet presAssocID="{BA4887C2-9F97-4F00-A533-DC6E1965A2BE}" presName="hierChild2" presStyleCnt="0"/>
      <dgm:spPr/>
    </dgm:pt>
    <dgm:pt modelId="{80EEE76D-C30A-4A44-A2D6-3C2FFB0AC6A7}" type="pres">
      <dgm:prSet presAssocID="{9C05366C-AFC9-44A2-AC70-C13C85A0C5C9}" presName="Name37" presStyleLbl="parChTrans1D2" presStyleIdx="0" presStyleCnt="2"/>
      <dgm:spPr/>
    </dgm:pt>
    <dgm:pt modelId="{F1391437-2776-4226-ABA2-2F9261893AE9}" type="pres">
      <dgm:prSet presAssocID="{E7CB4AB4-41B5-481C-963C-C28ADE9EB272}" presName="hierRoot2" presStyleCnt="0">
        <dgm:presLayoutVars>
          <dgm:hierBranch val="init"/>
        </dgm:presLayoutVars>
      </dgm:prSet>
      <dgm:spPr/>
    </dgm:pt>
    <dgm:pt modelId="{760A5ECD-1899-427C-AB02-1FCC2CC7555B}" type="pres">
      <dgm:prSet presAssocID="{E7CB4AB4-41B5-481C-963C-C28ADE9EB272}" presName="rootComposite" presStyleCnt="0"/>
      <dgm:spPr/>
    </dgm:pt>
    <dgm:pt modelId="{D81384E1-2D44-431A-9DC2-2F3734F94D54}" type="pres">
      <dgm:prSet presAssocID="{E7CB4AB4-41B5-481C-963C-C28ADE9EB272}" presName="rootText" presStyleLbl="node2" presStyleIdx="0" presStyleCnt="2" custLinFactX="-174945" custLinFactNeighborX="-200000" custLinFactNeighborY="30432">
        <dgm:presLayoutVars>
          <dgm:chPref val="3"/>
        </dgm:presLayoutVars>
      </dgm:prSet>
      <dgm:spPr/>
    </dgm:pt>
    <dgm:pt modelId="{A40E813F-97EE-4AF2-BDB8-12798B3C3208}" type="pres">
      <dgm:prSet presAssocID="{E7CB4AB4-41B5-481C-963C-C28ADE9EB272}" presName="rootConnector" presStyleLbl="node2" presStyleIdx="0" presStyleCnt="2"/>
      <dgm:spPr/>
    </dgm:pt>
    <dgm:pt modelId="{B24504B2-81D0-4813-B2D8-78F2518AA6B4}" type="pres">
      <dgm:prSet presAssocID="{E7CB4AB4-41B5-481C-963C-C28ADE9EB272}" presName="hierChild4" presStyleCnt="0"/>
      <dgm:spPr/>
    </dgm:pt>
    <dgm:pt modelId="{F4D3236D-B947-450C-A245-ADC201F88F1E}" type="pres">
      <dgm:prSet presAssocID="{E7CB4AB4-41B5-481C-963C-C28ADE9EB272}" presName="hierChild5" presStyleCnt="0"/>
      <dgm:spPr/>
    </dgm:pt>
    <dgm:pt modelId="{9AFD02AD-3182-43A1-8492-2C2150746C32}" type="pres">
      <dgm:prSet presAssocID="{AE6BD3BE-2A8D-4037-BBFA-A3BA029C69A7}" presName="Name37" presStyleLbl="parChTrans1D2" presStyleIdx="1" presStyleCnt="2"/>
      <dgm:spPr/>
    </dgm:pt>
    <dgm:pt modelId="{C5C390AE-FAEC-4D7D-BEB8-518481780A83}" type="pres">
      <dgm:prSet presAssocID="{ED1512B5-65F7-42A8-A756-919D5C507EA9}" presName="hierRoot2" presStyleCnt="0">
        <dgm:presLayoutVars>
          <dgm:hierBranch val="init"/>
        </dgm:presLayoutVars>
      </dgm:prSet>
      <dgm:spPr/>
    </dgm:pt>
    <dgm:pt modelId="{DDF0B338-FA61-4DEE-9101-735BE9F3F609}" type="pres">
      <dgm:prSet presAssocID="{ED1512B5-65F7-42A8-A756-919D5C507EA9}" presName="rootComposite" presStyleCnt="0"/>
      <dgm:spPr/>
    </dgm:pt>
    <dgm:pt modelId="{BB382043-1F31-4197-AD7F-6DEDA0BC612F}" type="pres">
      <dgm:prSet presAssocID="{ED1512B5-65F7-42A8-A756-919D5C507EA9}" presName="rootText" presStyleLbl="node2" presStyleIdx="1" presStyleCnt="2" custLinFactX="30830" custLinFactNeighborX="100000" custLinFactNeighborY="29532">
        <dgm:presLayoutVars>
          <dgm:chPref val="3"/>
        </dgm:presLayoutVars>
      </dgm:prSet>
      <dgm:spPr/>
    </dgm:pt>
    <dgm:pt modelId="{C77F8757-2119-4C88-8F76-B290DC584740}" type="pres">
      <dgm:prSet presAssocID="{ED1512B5-65F7-42A8-A756-919D5C507EA9}" presName="rootConnector" presStyleLbl="node2" presStyleIdx="1" presStyleCnt="2"/>
      <dgm:spPr/>
    </dgm:pt>
    <dgm:pt modelId="{0BDD7C57-A5D9-4619-90C7-FCDEA2254F04}" type="pres">
      <dgm:prSet presAssocID="{ED1512B5-65F7-42A8-A756-919D5C507EA9}" presName="hierChild4" presStyleCnt="0"/>
      <dgm:spPr/>
    </dgm:pt>
    <dgm:pt modelId="{D18F7020-3306-4894-B074-FDA71CDE749D}" type="pres">
      <dgm:prSet presAssocID="{FC6E75AF-C4B7-4AC7-9D64-87E7B4FDCBD1}" presName="Name37" presStyleLbl="parChTrans1D3" presStyleIdx="0" presStyleCnt="2"/>
      <dgm:spPr/>
    </dgm:pt>
    <dgm:pt modelId="{CA04E98F-7126-4074-8BAE-D1882129EB3C}" type="pres">
      <dgm:prSet presAssocID="{0B9900E6-0199-4F22-B5F4-8C6DC4DC1FB7}" presName="hierRoot2" presStyleCnt="0">
        <dgm:presLayoutVars>
          <dgm:hierBranch val="init"/>
        </dgm:presLayoutVars>
      </dgm:prSet>
      <dgm:spPr/>
    </dgm:pt>
    <dgm:pt modelId="{ED42E91A-C7A6-4C2B-9BDE-A9D23B54C63A}" type="pres">
      <dgm:prSet presAssocID="{0B9900E6-0199-4F22-B5F4-8C6DC4DC1FB7}" presName="rootComposite" presStyleCnt="0"/>
      <dgm:spPr/>
    </dgm:pt>
    <dgm:pt modelId="{5A85D77B-C248-4721-A48A-4A559E15D8AF}" type="pres">
      <dgm:prSet presAssocID="{0B9900E6-0199-4F22-B5F4-8C6DC4DC1FB7}" presName="rootText" presStyleLbl="node3" presStyleIdx="0" presStyleCnt="1" custScaleX="148240" custLinFactX="160953" custLinFactY="-100000" custLinFactNeighborX="200000" custLinFactNeighborY="-191621">
        <dgm:presLayoutVars>
          <dgm:chPref val="3"/>
        </dgm:presLayoutVars>
      </dgm:prSet>
      <dgm:spPr/>
    </dgm:pt>
    <dgm:pt modelId="{A93B9AC8-8B20-427E-A5CB-D78236E1255F}" type="pres">
      <dgm:prSet presAssocID="{0B9900E6-0199-4F22-B5F4-8C6DC4DC1FB7}" presName="rootConnector" presStyleLbl="node3" presStyleIdx="0" presStyleCnt="1"/>
      <dgm:spPr/>
    </dgm:pt>
    <dgm:pt modelId="{6EAEF89B-D7AD-4458-B1F3-F854ACB94205}" type="pres">
      <dgm:prSet presAssocID="{0B9900E6-0199-4F22-B5F4-8C6DC4DC1FB7}" presName="hierChild4" presStyleCnt="0"/>
      <dgm:spPr/>
    </dgm:pt>
    <dgm:pt modelId="{927D73B8-B7FA-4250-9388-FE334CBFAC7F}" type="pres">
      <dgm:prSet presAssocID="{0B9900E6-0199-4F22-B5F4-8C6DC4DC1FB7}" presName="hierChild5" presStyleCnt="0"/>
      <dgm:spPr/>
    </dgm:pt>
    <dgm:pt modelId="{4F9EC2DB-83F3-405C-9BA7-27E0B1AC9AD2}" type="pres">
      <dgm:prSet presAssocID="{A3FB5D83-B16D-4BDF-B365-8495C75C7326}" presName="Name111" presStyleLbl="parChTrans1D4" presStyleIdx="0" presStyleCnt="9"/>
      <dgm:spPr/>
    </dgm:pt>
    <dgm:pt modelId="{03343256-3018-40F1-B678-C7E8F84EC823}" type="pres">
      <dgm:prSet presAssocID="{6861CC71-72D2-45D8-9359-B085B73D2E63}" presName="hierRoot3" presStyleCnt="0">
        <dgm:presLayoutVars>
          <dgm:hierBranch val="init"/>
        </dgm:presLayoutVars>
      </dgm:prSet>
      <dgm:spPr/>
    </dgm:pt>
    <dgm:pt modelId="{A0F4099A-42F7-4671-B234-45B98AD74FAB}" type="pres">
      <dgm:prSet presAssocID="{6861CC71-72D2-45D8-9359-B085B73D2E63}" presName="rootComposite3" presStyleCnt="0"/>
      <dgm:spPr/>
    </dgm:pt>
    <dgm:pt modelId="{715F1B57-4698-479A-9CE2-8E74461D3368}" type="pres">
      <dgm:prSet presAssocID="{6861CC71-72D2-45D8-9359-B085B73D2E63}" presName="rootText3" presStyleLbl="asst3" presStyleIdx="0" presStyleCnt="6" custLinFactX="164528" custLinFactY="-67845" custLinFactNeighborX="200000" custLinFactNeighborY="-100000">
        <dgm:presLayoutVars>
          <dgm:chPref val="3"/>
        </dgm:presLayoutVars>
      </dgm:prSet>
      <dgm:spPr/>
    </dgm:pt>
    <dgm:pt modelId="{1B2BB850-65FE-4369-809A-2A0148C50F36}" type="pres">
      <dgm:prSet presAssocID="{6861CC71-72D2-45D8-9359-B085B73D2E63}" presName="rootConnector3" presStyleLbl="asst3" presStyleIdx="0" presStyleCnt="6"/>
      <dgm:spPr/>
    </dgm:pt>
    <dgm:pt modelId="{6C3FF910-EF09-4D69-A3E7-8A62F3372BBF}" type="pres">
      <dgm:prSet presAssocID="{6861CC71-72D2-45D8-9359-B085B73D2E63}" presName="hierChild6" presStyleCnt="0"/>
      <dgm:spPr/>
    </dgm:pt>
    <dgm:pt modelId="{2C417751-163C-43CF-B3E0-86644A726C3D}" type="pres">
      <dgm:prSet presAssocID="{6861CC71-72D2-45D8-9359-B085B73D2E63}" presName="hierChild7" presStyleCnt="0"/>
      <dgm:spPr/>
    </dgm:pt>
    <dgm:pt modelId="{77A80E12-5F6D-4E2C-96BD-418A5123B3CC}" type="pres">
      <dgm:prSet presAssocID="{1C83BF59-439C-41BB-94A4-A4E59E0EF983}" presName="Name111" presStyleLbl="parChTrans1D4" presStyleIdx="1" presStyleCnt="9"/>
      <dgm:spPr/>
    </dgm:pt>
    <dgm:pt modelId="{C018A0D4-6146-4E4F-BC00-EDAC00DDAEF3}" type="pres">
      <dgm:prSet presAssocID="{DB9ACDC2-5ABE-4D76-BD09-C86C81543B12}" presName="hierRoot3" presStyleCnt="0">
        <dgm:presLayoutVars>
          <dgm:hierBranch val="init"/>
        </dgm:presLayoutVars>
      </dgm:prSet>
      <dgm:spPr/>
    </dgm:pt>
    <dgm:pt modelId="{B01458A7-8FA8-4112-BA0B-C0443DAB7102}" type="pres">
      <dgm:prSet presAssocID="{DB9ACDC2-5ABE-4D76-BD09-C86C81543B12}" presName="rootComposite3" presStyleCnt="0"/>
      <dgm:spPr/>
    </dgm:pt>
    <dgm:pt modelId="{1875B2EF-5C23-46E8-B54A-5E8AC4B6E638}" type="pres">
      <dgm:prSet presAssocID="{DB9ACDC2-5ABE-4D76-BD09-C86C81543B12}" presName="rootText3" presStyleLbl="asst3" presStyleIdx="1" presStyleCnt="6" custLinFactX="164325" custLinFactY="-100000" custLinFactNeighborX="200000" custLinFactNeighborY="-174594">
        <dgm:presLayoutVars>
          <dgm:chPref val="3"/>
        </dgm:presLayoutVars>
      </dgm:prSet>
      <dgm:spPr/>
    </dgm:pt>
    <dgm:pt modelId="{3C734B8D-093E-45F6-95D2-21AA2CEB0829}" type="pres">
      <dgm:prSet presAssocID="{DB9ACDC2-5ABE-4D76-BD09-C86C81543B12}" presName="rootConnector3" presStyleLbl="asst3" presStyleIdx="1" presStyleCnt="6"/>
      <dgm:spPr/>
    </dgm:pt>
    <dgm:pt modelId="{EBDED868-7D04-4075-84E5-B593FC7F3C5D}" type="pres">
      <dgm:prSet presAssocID="{DB9ACDC2-5ABE-4D76-BD09-C86C81543B12}" presName="hierChild6" presStyleCnt="0"/>
      <dgm:spPr/>
    </dgm:pt>
    <dgm:pt modelId="{195323EF-7E2E-4BAB-85C4-858EA9641840}" type="pres">
      <dgm:prSet presAssocID="{DB9ACDC2-5ABE-4D76-BD09-C86C81543B12}" presName="hierChild7" presStyleCnt="0"/>
      <dgm:spPr/>
    </dgm:pt>
    <dgm:pt modelId="{90FD07C3-BA0C-4542-961E-3F9B36FB9F44}" type="pres">
      <dgm:prSet presAssocID="{952FC396-EE4C-4635-B945-DC335135F959}" presName="Name111" presStyleLbl="parChTrans1D4" presStyleIdx="2" presStyleCnt="9"/>
      <dgm:spPr/>
    </dgm:pt>
    <dgm:pt modelId="{04CFC6FC-AD80-4DA8-A79E-6C68424C2E3A}" type="pres">
      <dgm:prSet presAssocID="{B2A5159B-477E-40AC-B702-1EBB12BEAC3C}" presName="hierRoot3" presStyleCnt="0">
        <dgm:presLayoutVars>
          <dgm:hierBranch val="init"/>
        </dgm:presLayoutVars>
      </dgm:prSet>
      <dgm:spPr/>
    </dgm:pt>
    <dgm:pt modelId="{0E90AA14-681E-40AB-8E3C-3C57DAADDC5C}" type="pres">
      <dgm:prSet presAssocID="{B2A5159B-477E-40AC-B702-1EBB12BEAC3C}" presName="rootComposite3" presStyleCnt="0"/>
      <dgm:spPr/>
    </dgm:pt>
    <dgm:pt modelId="{099B9499-360F-41FA-914B-7F58E8E4B59E}" type="pres">
      <dgm:prSet presAssocID="{B2A5159B-477E-40AC-B702-1EBB12BEAC3C}" presName="rootText3" presStyleLbl="asst3" presStyleIdx="2" presStyleCnt="6" custLinFactX="163991" custLinFactY="-200000" custLinFactNeighborX="200000" custLinFactNeighborY="-215948">
        <dgm:presLayoutVars>
          <dgm:chPref val="3"/>
        </dgm:presLayoutVars>
      </dgm:prSet>
      <dgm:spPr/>
    </dgm:pt>
    <dgm:pt modelId="{7545A786-8088-47CB-B0E9-C7BBA1C0990B}" type="pres">
      <dgm:prSet presAssocID="{B2A5159B-477E-40AC-B702-1EBB12BEAC3C}" presName="rootConnector3" presStyleLbl="asst3" presStyleIdx="2" presStyleCnt="6"/>
      <dgm:spPr/>
    </dgm:pt>
    <dgm:pt modelId="{1689B108-1A12-4D21-949A-0C9944DDADA6}" type="pres">
      <dgm:prSet presAssocID="{B2A5159B-477E-40AC-B702-1EBB12BEAC3C}" presName="hierChild6" presStyleCnt="0"/>
      <dgm:spPr/>
    </dgm:pt>
    <dgm:pt modelId="{A97408EC-D0C4-46F5-9EDB-81239F564648}" type="pres">
      <dgm:prSet presAssocID="{B2A5159B-477E-40AC-B702-1EBB12BEAC3C}" presName="hierChild7" presStyleCnt="0"/>
      <dgm:spPr/>
    </dgm:pt>
    <dgm:pt modelId="{D2DF3CE8-1F74-4F59-80A8-C50D1D10B480}" type="pres">
      <dgm:prSet presAssocID="{8DE51F8A-40E5-4117-8603-04CD31024069}" presName="Name111" presStyleLbl="parChTrans1D4" presStyleIdx="3" presStyleCnt="9"/>
      <dgm:spPr/>
    </dgm:pt>
    <dgm:pt modelId="{89A3EC69-8EAF-45BC-AB1D-CD45505E0896}" type="pres">
      <dgm:prSet presAssocID="{DD7EDF9B-17C8-4D3B-9CB9-ED2199A902ED}" presName="hierRoot3" presStyleCnt="0">
        <dgm:presLayoutVars>
          <dgm:hierBranch val="init"/>
        </dgm:presLayoutVars>
      </dgm:prSet>
      <dgm:spPr/>
    </dgm:pt>
    <dgm:pt modelId="{8652756B-529F-4636-BC41-A81607EF1CA9}" type="pres">
      <dgm:prSet presAssocID="{DD7EDF9B-17C8-4D3B-9CB9-ED2199A902ED}" presName="rootComposite3" presStyleCnt="0"/>
      <dgm:spPr/>
    </dgm:pt>
    <dgm:pt modelId="{4F96AFD7-2CB7-4044-B567-5FC16B8E456A}" type="pres">
      <dgm:prSet presAssocID="{DD7EDF9B-17C8-4D3B-9CB9-ED2199A902ED}" presName="rootText3" presStyleLbl="asst3" presStyleIdx="3" presStyleCnt="6" custLinFactX="163551" custLinFactY="-109862" custLinFactNeighborX="200000" custLinFactNeighborY="-200000">
        <dgm:presLayoutVars>
          <dgm:chPref val="3"/>
        </dgm:presLayoutVars>
      </dgm:prSet>
      <dgm:spPr/>
    </dgm:pt>
    <dgm:pt modelId="{67F04C92-AC17-41FB-8D13-4397B9995CF6}" type="pres">
      <dgm:prSet presAssocID="{DD7EDF9B-17C8-4D3B-9CB9-ED2199A902ED}" presName="rootConnector3" presStyleLbl="asst3" presStyleIdx="3" presStyleCnt="6"/>
      <dgm:spPr/>
    </dgm:pt>
    <dgm:pt modelId="{2B78D63B-F7A2-46BA-B46F-5A4B2EF4A35E}" type="pres">
      <dgm:prSet presAssocID="{DD7EDF9B-17C8-4D3B-9CB9-ED2199A902ED}" presName="hierChild6" presStyleCnt="0"/>
      <dgm:spPr/>
    </dgm:pt>
    <dgm:pt modelId="{87ED9672-A0DC-4A3B-8EAD-79ED0DCA80B5}" type="pres">
      <dgm:prSet presAssocID="{DD7EDF9B-17C8-4D3B-9CB9-ED2199A902ED}" presName="hierChild7" presStyleCnt="0"/>
      <dgm:spPr/>
    </dgm:pt>
    <dgm:pt modelId="{F5A11219-9A95-43F0-A04E-30BDE9E91A3F}" type="pres">
      <dgm:prSet presAssocID="{9DA5E4D2-19F6-4C0C-B183-561E4B5EE5A6}" presName="Name111" presStyleLbl="parChTrans1D4" presStyleIdx="4" presStyleCnt="9"/>
      <dgm:spPr/>
    </dgm:pt>
    <dgm:pt modelId="{736D53AC-DAAA-4A9F-9A9E-BA37A660B367}" type="pres">
      <dgm:prSet presAssocID="{92A01D6A-F2D7-4541-B2D2-16A27DC15116}" presName="hierRoot3" presStyleCnt="0">
        <dgm:presLayoutVars>
          <dgm:hierBranch val="init"/>
        </dgm:presLayoutVars>
      </dgm:prSet>
      <dgm:spPr/>
    </dgm:pt>
    <dgm:pt modelId="{E7843AC2-BD5A-4DA3-806C-0FFB969D4E32}" type="pres">
      <dgm:prSet presAssocID="{92A01D6A-F2D7-4541-B2D2-16A27DC15116}" presName="rootComposite3" presStyleCnt="0"/>
      <dgm:spPr/>
    </dgm:pt>
    <dgm:pt modelId="{63D32228-942C-4236-8A20-85ACEE9DFEC5}" type="pres">
      <dgm:prSet presAssocID="{92A01D6A-F2D7-4541-B2D2-16A27DC15116}" presName="rootText3" presStyleLbl="asst3" presStyleIdx="4" presStyleCnt="6" custLinFactX="163871" custLinFactY="-140835" custLinFactNeighborX="200000" custLinFactNeighborY="-200000">
        <dgm:presLayoutVars>
          <dgm:chPref val="3"/>
        </dgm:presLayoutVars>
      </dgm:prSet>
      <dgm:spPr/>
    </dgm:pt>
    <dgm:pt modelId="{580E7DBA-54F3-4B75-B60C-A5666DE03F12}" type="pres">
      <dgm:prSet presAssocID="{92A01D6A-F2D7-4541-B2D2-16A27DC15116}" presName="rootConnector3" presStyleLbl="asst3" presStyleIdx="4" presStyleCnt="6"/>
      <dgm:spPr/>
    </dgm:pt>
    <dgm:pt modelId="{ED7062DD-D611-442F-A48F-E1B03E68787E}" type="pres">
      <dgm:prSet presAssocID="{92A01D6A-F2D7-4541-B2D2-16A27DC15116}" presName="hierChild6" presStyleCnt="0"/>
      <dgm:spPr/>
    </dgm:pt>
    <dgm:pt modelId="{E0CE5DE1-C2C5-47FB-9728-F5BA7F9FCFCA}" type="pres">
      <dgm:prSet presAssocID="{92A01D6A-F2D7-4541-B2D2-16A27DC15116}" presName="hierChild7" presStyleCnt="0"/>
      <dgm:spPr/>
    </dgm:pt>
    <dgm:pt modelId="{2CD77217-5EBC-48CF-94A8-85FE6282A1A5}" type="pres">
      <dgm:prSet presAssocID="{1EF45106-010A-4F79-AA1E-3CC03563A2BC}" presName="Name111" presStyleLbl="parChTrans1D4" presStyleIdx="5" presStyleCnt="9"/>
      <dgm:spPr/>
    </dgm:pt>
    <dgm:pt modelId="{C4E93D4C-A841-43C2-9699-42228328DEA9}" type="pres">
      <dgm:prSet presAssocID="{724E0F81-D4B1-4492-B0A8-170A6A94C9C3}" presName="hierRoot3" presStyleCnt="0">
        <dgm:presLayoutVars>
          <dgm:hierBranch val="init"/>
        </dgm:presLayoutVars>
      </dgm:prSet>
      <dgm:spPr/>
    </dgm:pt>
    <dgm:pt modelId="{A254F1E3-9C69-417C-8ECE-B35103659DF8}" type="pres">
      <dgm:prSet presAssocID="{724E0F81-D4B1-4492-B0A8-170A6A94C9C3}" presName="rootComposite3" presStyleCnt="0"/>
      <dgm:spPr/>
    </dgm:pt>
    <dgm:pt modelId="{3AE2D350-726C-44CE-8FC7-5B81ED5FB0D0}" type="pres">
      <dgm:prSet presAssocID="{724E0F81-D4B1-4492-B0A8-170A6A94C9C3}" presName="rootText3" presStyleLbl="asst3" presStyleIdx="5" presStyleCnt="6" custLinFactX="166319" custLinFactY="-146370" custLinFactNeighborX="200000" custLinFactNeighborY="-200000">
        <dgm:presLayoutVars>
          <dgm:chPref val="3"/>
        </dgm:presLayoutVars>
      </dgm:prSet>
      <dgm:spPr/>
    </dgm:pt>
    <dgm:pt modelId="{46DA16AC-EB25-4B16-A9E7-69631537F322}" type="pres">
      <dgm:prSet presAssocID="{724E0F81-D4B1-4492-B0A8-170A6A94C9C3}" presName="rootConnector3" presStyleLbl="asst3" presStyleIdx="5" presStyleCnt="6"/>
      <dgm:spPr/>
    </dgm:pt>
    <dgm:pt modelId="{1FE1178E-5009-48A5-9294-7F0364695CAA}" type="pres">
      <dgm:prSet presAssocID="{724E0F81-D4B1-4492-B0A8-170A6A94C9C3}" presName="hierChild6" presStyleCnt="0"/>
      <dgm:spPr/>
    </dgm:pt>
    <dgm:pt modelId="{CFB8FDD9-279F-4EA7-B026-D56C963555C9}" type="pres">
      <dgm:prSet presAssocID="{724E0F81-D4B1-4492-B0A8-170A6A94C9C3}" presName="hierChild7" presStyleCnt="0"/>
      <dgm:spPr/>
    </dgm:pt>
    <dgm:pt modelId="{79DCB57E-9296-4B6E-9B5B-651FE866C94F}" type="pres">
      <dgm:prSet presAssocID="{ED1512B5-65F7-42A8-A756-919D5C507EA9}" presName="hierChild5" presStyleCnt="0"/>
      <dgm:spPr/>
    </dgm:pt>
    <dgm:pt modelId="{18391D21-4E1B-4C5B-9691-43DF215F9416}" type="pres">
      <dgm:prSet presAssocID="{C585775A-1B73-4F1C-A21F-40E505657079}" presName="Name111" presStyleLbl="parChTrans1D3" presStyleIdx="1" presStyleCnt="2"/>
      <dgm:spPr/>
    </dgm:pt>
    <dgm:pt modelId="{8A2C2DD8-F870-4BAC-B1E4-C43E34F52BA0}" type="pres">
      <dgm:prSet presAssocID="{2E5AEFCB-4610-494A-AF9F-8265AE948CE4}" presName="hierRoot3" presStyleCnt="0">
        <dgm:presLayoutVars>
          <dgm:hierBranch val="init"/>
        </dgm:presLayoutVars>
      </dgm:prSet>
      <dgm:spPr/>
    </dgm:pt>
    <dgm:pt modelId="{14AAC4F6-5E00-4878-9102-7DED48CBC1E4}" type="pres">
      <dgm:prSet presAssocID="{2E5AEFCB-4610-494A-AF9F-8265AE948CE4}" presName="rootComposite3" presStyleCnt="0"/>
      <dgm:spPr/>
    </dgm:pt>
    <dgm:pt modelId="{FFEA82F9-4405-449C-AA80-48B26BB7115F}" type="pres">
      <dgm:prSet presAssocID="{2E5AEFCB-4610-494A-AF9F-8265AE948CE4}" presName="rootText3" presStyleLbl="asst2" presStyleIdx="0" presStyleCnt="4" custScaleX="201845" custLinFactNeighborX="-21303" custLinFactNeighborY="61080">
        <dgm:presLayoutVars>
          <dgm:chPref val="3"/>
        </dgm:presLayoutVars>
      </dgm:prSet>
      <dgm:spPr/>
    </dgm:pt>
    <dgm:pt modelId="{F55616E2-5986-4C96-9B6F-E955270BD115}" type="pres">
      <dgm:prSet presAssocID="{2E5AEFCB-4610-494A-AF9F-8265AE948CE4}" presName="rootConnector3" presStyleLbl="asst2" presStyleIdx="0" presStyleCnt="4"/>
      <dgm:spPr/>
    </dgm:pt>
    <dgm:pt modelId="{083B48FA-734F-4A60-BDBF-E9A93E902C58}" type="pres">
      <dgm:prSet presAssocID="{2E5AEFCB-4610-494A-AF9F-8265AE948CE4}" presName="hierChild6" presStyleCnt="0"/>
      <dgm:spPr/>
    </dgm:pt>
    <dgm:pt modelId="{F2C8AD77-AF06-41C5-AE35-59FDA66626EF}" type="pres">
      <dgm:prSet presAssocID="{2E5AEFCB-4610-494A-AF9F-8265AE948CE4}" presName="hierChild7" presStyleCnt="0"/>
      <dgm:spPr/>
    </dgm:pt>
    <dgm:pt modelId="{6D56F872-95EB-4C42-8197-3C2F179D9905}" type="pres">
      <dgm:prSet presAssocID="{4937301A-5DD2-41EC-9373-1CA5DD145C0D}" presName="Name111" presStyleLbl="parChTrans1D4" presStyleIdx="6" presStyleCnt="9"/>
      <dgm:spPr/>
    </dgm:pt>
    <dgm:pt modelId="{2CD53189-6ADB-4005-A4AD-3A0B01B5F345}" type="pres">
      <dgm:prSet presAssocID="{4F86194B-E43A-4E2C-B3BA-ACC04936EBB1}" presName="hierRoot3" presStyleCnt="0">
        <dgm:presLayoutVars>
          <dgm:hierBranch val="init"/>
        </dgm:presLayoutVars>
      </dgm:prSet>
      <dgm:spPr/>
    </dgm:pt>
    <dgm:pt modelId="{2805C03A-F00C-4813-8A5B-0FB58C95ECF5}" type="pres">
      <dgm:prSet presAssocID="{4F86194B-E43A-4E2C-B3BA-ACC04936EBB1}" presName="rootComposite3" presStyleCnt="0"/>
      <dgm:spPr/>
    </dgm:pt>
    <dgm:pt modelId="{A3B9B369-5D5F-4FBC-956A-75176632F50D}" type="pres">
      <dgm:prSet presAssocID="{4F86194B-E43A-4E2C-B3BA-ACC04936EBB1}" presName="rootText3" presStyleLbl="asst2" presStyleIdx="1" presStyleCnt="4" custScaleY="94255" custLinFactNeighborX="-16603" custLinFactNeighborY="60928">
        <dgm:presLayoutVars>
          <dgm:chPref val="3"/>
        </dgm:presLayoutVars>
      </dgm:prSet>
      <dgm:spPr/>
    </dgm:pt>
    <dgm:pt modelId="{14F4524F-4022-482C-BF2A-4DA61CB9D8A2}" type="pres">
      <dgm:prSet presAssocID="{4F86194B-E43A-4E2C-B3BA-ACC04936EBB1}" presName="rootConnector3" presStyleLbl="asst2" presStyleIdx="1" presStyleCnt="4"/>
      <dgm:spPr/>
    </dgm:pt>
    <dgm:pt modelId="{05A6F450-A79D-4054-BD08-7E564482E425}" type="pres">
      <dgm:prSet presAssocID="{4F86194B-E43A-4E2C-B3BA-ACC04936EBB1}" presName="hierChild6" presStyleCnt="0"/>
      <dgm:spPr/>
    </dgm:pt>
    <dgm:pt modelId="{85C24040-39E2-438B-9499-F78DC2A0000F}" type="pres">
      <dgm:prSet presAssocID="{4F86194B-E43A-4E2C-B3BA-ACC04936EBB1}" presName="hierChild7" presStyleCnt="0"/>
      <dgm:spPr/>
    </dgm:pt>
    <dgm:pt modelId="{07C92317-3C94-4D78-8829-ECC1F9C101D8}" type="pres">
      <dgm:prSet presAssocID="{AEFEBB1A-F62D-4D91-BF3C-34A64E725EF2}" presName="Name111" presStyleLbl="parChTrans1D4" presStyleIdx="7" presStyleCnt="9"/>
      <dgm:spPr/>
    </dgm:pt>
    <dgm:pt modelId="{D8376204-64A0-494E-AA3B-9B01090DB434}" type="pres">
      <dgm:prSet presAssocID="{DBE2AE95-DDF7-4B7C-B7E0-D26659A872BC}" presName="hierRoot3" presStyleCnt="0">
        <dgm:presLayoutVars>
          <dgm:hierBranch val="init"/>
        </dgm:presLayoutVars>
      </dgm:prSet>
      <dgm:spPr/>
    </dgm:pt>
    <dgm:pt modelId="{41D5FB21-BC96-42EA-8566-6FA617D75528}" type="pres">
      <dgm:prSet presAssocID="{DBE2AE95-DDF7-4B7C-B7E0-D26659A872BC}" presName="rootComposite3" presStyleCnt="0"/>
      <dgm:spPr/>
    </dgm:pt>
    <dgm:pt modelId="{96E3B452-4141-47D6-A0BF-8CDFDA656777}" type="pres">
      <dgm:prSet presAssocID="{DBE2AE95-DDF7-4B7C-B7E0-D26659A872BC}" presName="rootText3" presStyleLbl="asst2" presStyleIdx="2" presStyleCnt="4" custScaleY="97649" custLinFactY="47076" custLinFactNeighborX="1834" custLinFactNeighborY="100000">
        <dgm:presLayoutVars>
          <dgm:chPref val="3"/>
        </dgm:presLayoutVars>
      </dgm:prSet>
      <dgm:spPr/>
    </dgm:pt>
    <dgm:pt modelId="{55651052-9EB8-4B9F-B707-2A59FBA9D048}" type="pres">
      <dgm:prSet presAssocID="{DBE2AE95-DDF7-4B7C-B7E0-D26659A872BC}" presName="rootConnector3" presStyleLbl="asst2" presStyleIdx="2" presStyleCnt="4"/>
      <dgm:spPr/>
    </dgm:pt>
    <dgm:pt modelId="{4398C6D2-AAF5-4F7B-92B9-2F735C62C024}" type="pres">
      <dgm:prSet presAssocID="{DBE2AE95-DDF7-4B7C-B7E0-D26659A872BC}" presName="hierChild6" presStyleCnt="0"/>
      <dgm:spPr/>
    </dgm:pt>
    <dgm:pt modelId="{6C72B121-2E4D-4924-8693-99A08708E428}" type="pres">
      <dgm:prSet presAssocID="{DBE2AE95-DDF7-4B7C-B7E0-D26659A872BC}" presName="hierChild7" presStyleCnt="0"/>
      <dgm:spPr/>
    </dgm:pt>
    <dgm:pt modelId="{7867EEAA-C51A-403B-85E9-371FF9BCF002}" type="pres">
      <dgm:prSet presAssocID="{B1202307-7E4E-4C1A-8249-4F1703D3AC75}" presName="Name111" presStyleLbl="parChTrans1D4" presStyleIdx="8" presStyleCnt="9"/>
      <dgm:spPr/>
    </dgm:pt>
    <dgm:pt modelId="{40AAF8AC-3047-4AB8-8C3D-9BAD19432ECE}" type="pres">
      <dgm:prSet presAssocID="{8B5FC747-C5B1-4BEB-93BB-C59F3B51B617}" presName="hierRoot3" presStyleCnt="0">
        <dgm:presLayoutVars>
          <dgm:hierBranch val="init"/>
        </dgm:presLayoutVars>
      </dgm:prSet>
      <dgm:spPr/>
    </dgm:pt>
    <dgm:pt modelId="{4D505006-2BDA-4212-A45E-12ECECBFF790}" type="pres">
      <dgm:prSet presAssocID="{8B5FC747-C5B1-4BEB-93BB-C59F3B51B617}" presName="rootComposite3" presStyleCnt="0"/>
      <dgm:spPr/>
    </dgm:pt>
    <dgm:pt modelId="{EBE36E95-F952-4A15-B350-C9C369BB933D}" type="pres">
      <dgm:prSet presAssocID="{8B5FC747-C5B1-4BEB-93BB-C59F3B51B617}" presName="rootText3" presStyleLbl="asst2" presStyleIdx="3" presStyleCnt="4" custScaleY="91261" custLinFactX="21000" custLinFactNeighborX="100000" custLinFactNeighborY="-96285">
        <dgm:presLayoutVars>
          <dgm:chPref val="3"/>
        </dgm:presLayoutVars>
      </dgm:prSet>
      <dgm:spPr/>
    </dgm:pt>
    <dgm:pt modelId="{09E04598-D5BD-4174-A8D0-E8E8B68AFF4F}" type="pres">
      <dgm:prSet presAssocID="{8B5FC747-C5B1-4BEB-93BB-C59F3B51B617}" presName="rootConnector3" presStyleLbl="asst2" presStyleIdx="3" presStyleCnt="4"/>
      <dgm:spPr/>
    </dgm:pt>
    <dgm:pt modelId="{A261F6D6-36AA-4A06-B28C-22077A36CC37}" type="pres">
      <dgm:prSet presAssocID="{8B5FC747-C5B1-4BEB-93BB-C59F3B51B617}" presName="hierChild6" presStyleCnt="0"/>
      <dgm:spPr/>
    </dgm:pt>
    <dgm:pt modelId="{51856890-5145-4683-9C11-6F29C1599FE2}" type="pres">
      <dgm:prSet presAssocID="{8B5FC747-C5B1-4BEB-93BB-C59F3B51B617}" presName="hierChild7" presStyleCnt="0"/>
      <dgm:spPr/>
    </dgm:pt>
    <dgm:pt modelId="{D630937F-134F-4332-B79D-50719C786209}" type="pres">
      <dgm:prSet presAssocID="{BA4887C2-9F97-4F00-A533-DC6E1965A2BE}" presName="hierChild3" presStyleCnt="0"/>
      <dgm:spPr/>
    </dgm:pt>
  </dgm:ptLst>
  <dgm:cxnLst>
    <dgm:cxn modelId="{5FDD3103-AD84-4A11-875A-B8E078588EEA}" type="presOf" srcId="{4F86194B-E43A-4E2C-B3BA-ACC04936EBB1}" destId="{A3B9B369-5D5F-4FBC-956A-75176632F50D}" srcOrd="0" destOrd="0" presId="urn:microsoft.com/office/officeart/2005/8/layout/orgChart1"/>
    <dgm:cxn modelId="{090BA903-3B56-48D1-9F06-7F64B2717304}" srcId="{0B9900E6-0199-4F22-B5F4-8C6DC4DC1FB7}" destId="{92A01D6A-F2D7-4541-B2D2-16A27DC15116}" srcOrd="4" destOrd="0" parTransId="{9DA5E4D2-19F6-4C0C-B183-561E4B5EE5A6}" sibTransId="{491BBAEB-64D5-448C-91FF-66B145257545}"/>
    <dgm:cxn modelId="{2D024F05-BC25-4396-8E99-60CEF49465F9}" type="presOf" srcId="{A3FB5D83-B16D-4BDF-B365-8495C75C7326}" destId="{4F9EC2DB-83F3-405C-9BA7-27E0B1AC9AD2}" srcOrd="0" destOrd="0" presId="urn:microsoft.com/office/officeart/2005/8/layout/orgChart1"/>
    <dgm:cxn modelId="{E5801E0F-BEEC-417C-954B-B3F2D0DB29B1}" type="presOf" srcId="{B2A5159B-477E-40AC-B702-1EBB12BEAC3C}" destId="{099B9499-360F-41FA-914B-7F58E8E4B59E}" srcOrd="0" destOrd="0" presId="urn:microsoft.com/office/officeart/2005/8/layout/orgChart1"/>
    <dgm:cxn modelId="{DB5B9B13-770D-4564-9113-9EA8508C48D8}" srcId="{8E3A24C4-AB9B-468C-A73C-FC7670619BD7}" destId="{BA4887C2-9F97-4F00-A533-DC6E1965A2BE}" srcOrd="0" destOrd="0" parTransId="{0484DCEC-087B-48C5-9AF3-855E627F5754}" sibTransId="{712AE94A-90C2-43CB-89AB-9C9671B41814}"/>
    <dgm:cxn modelId="{36FA2716-7FFB-4F67-A920-98B0F00882C2}" srcId="{2E5AEFCB-4610-494A-AF9F-8265AE948CE4}" destId="{4F86194B-E43A-4E2C-B3BA-ACC04936EBB1}" srcOrd="0" destOrd="0" parTransId="{4937301A-5DD2-41EC-9373-1CA5DD145C0D}" sibTransId="{9E6F9ABB-E4B9-4968-A480-24DB3BED5052}"/>
    <dgm:cxn modelId="{9E3CEA1F-9C0F-4CA9-9579-35F239CDB4D8}" srcId="{0B9900E6-0199-4F22-B5F4-8C6DC4DC1FB7}" destId="{B2A5159B-477E-40AC-B702-1EBB12BEAC3C}" srcOrd="2" destOrd="0" parTransId="{952FC396-EE4C-4635-B945-DC335135F959}" sibTransId="{630E670A-1362-488B-8C48-337A42B76C19}"/>
    <dgm:cxn modelId="{2360C421-64EC-442D-8DEF-91A0BFCFEE93}" type="presOf" srcId="{6861CC71-72D2-45D8-9359-B085B73D2E63}" destId="{1B2BB850-65FE-4369-809A-2A0148C50F36}" srcOrd="1" destOrd="0" presId="urn:microsoft.com/office/officeart/2005/8/layout/orgChart1"/>
    <dgm:cxn modelId="{B22F3523-5F66-4287-AF86-51B84A124E68}" type="presOf" srcId="{952FC396-EE4C-4635-B945-DC335135F959}" destId="{90FD07C3-BA0C-4542-961E-3F9B36FB9F44}" srcOrd="0" destOrd="0" presId="urn:microsoft.com/office/officeart/2005/8/layout/orgChart1"/>
    <dgm:cxn modelId="{1C604E23-B5DE-4063-B157-B0DFD144D990}" srcId="{0B9900E6-0199-4F22-B5F4-8C6DC4DC1FB7}" destId="{DB9ACDC2-5ABE-4D76-BD09-C86C81543B12}" srcOrd="1" destOrd="0" parTransId="{1C83BF59-439C-41BB-94A4-A4E59E0EF983}" sibTransId="{CE2E31EC-29C4-418B-A618-9C97DC7959B1}"/>
    <dgm:cxn modelId="{2CEFA123-48B9-4F69-9A4F-799D6D521153}" srcId="{0B9900E6-0199-4F22-B5F4-8C6DC4DC1FB7}" destId="{724E0F81-D4B1-4492-B0A8-170A6A94C9C3}" srcOrd="5" destOrd="0" parTransId="{1EF45106-010A-4F79-AA1E-3CC03563A2BC}" sibTransId="{5C6B60C3-4569-4D22-835F-3069AC46F384}"/>
    <dgm:cxn modelId="{65989B29-01BC-4F0D-B9A7-DBF682F3E5A4}" type="presOf" srcId="{E7CB4AB4-41B5-481C-963C-C28ADE9EB272}" destId="{A40E813F-97EE-4AF2-BDB8-12798B3C3208}" srcOrd="1" destOrd="0" presId="urn:microsoft.com/office/officeart/2005/8/layout/orgChart1"/>
    <dgm:cxn modelId="{C825382B-BF77-4D83-95F6-82B7087386E2}" type="presOf" srcId="{ED1512B5-65F7-42A8-A756-919D5C507EA9}" destId="{BB382043-1F31-4197-AD7F-6DEDA0BC612F}" srcOrd="0" destOrd="0" presId="urn:microsoft.com/office/officeart/2005/8/layout/orgChart1"/>
    <dgm:cxn modelId="{B05A672B-8AD4-44CE-8C31-3AD3071FC664}" type="presOf" srcId="{0B9900E6-0199-4F22-B5F4-8C6DC4DC1FB7}" destId="{A93B9AC8-8B20-427E-A5CB-D78236E1255F}" srcOrd="1" destOrd="0" presId="urn:microsoft.com/office/officeart/2005/8/layout/orgChart1"/>
    <dgm:cxn modelId="{00C4983A-753F-497C-B2CB-6076171793EB}" type="presOf" srcId="{4F86194B-E43A-4E2C-B3BA-ACC04936EBB1}" destId="{14F4524F-4022-482C-BF2A-4DA61CB9D8A2}" srcOrd="1" destOrd="0" presId="urn:microsoft.com/office/officeart/2005/8/layout/orgChart1"/>
    <dgm:cxn modelId="{D82D0F3B-1360-4CA9-974A-8883317EA2D6}" srcId="{ED1512B5-65F7-42A8-A756-919D5C507EA9}" destId="{0B9900E6-0199-4F22-B5F4-8C6DC4DC1FB7}" srcOrd="0" destOrd="0" parTransId="{FC6E75AF-C4B7-4AC7-9D64-87E7B4FDCBD1}" sibTransId="{A6192B82-1944-4076-9044-2725A521DCDC}"/>
    <dgm:cxn modelId="{B1DC275F-EE2C-461D-B8CE-CC21C7D97CB9}" type="presOf" srcId="{0B9900E6-0199-4F22-B5F4-8C6DC4DC1FB7}" destId="{5A85D77B-C248-4721-A48A-4A559E15D8AF}" srcOrd="0" destOrd="0" presId="urn:microsoft.com/office/officeart/2005/8/layout/orgChart1"/>
    <dgm:cxn modelId="{4984285F-54E6-42C4-985E-794F4714210B}" type="presOf" srcId="{AEFEBB1A-F62D-4D91-BF3C-34A64E725EF2}" destId="{07C92317-3C94-4D78-8829-ECC1F9C101D8}" srcOrd="0" destOrd="0" presId="urn:microsoft.com/office/officeart/2005/8/layout/orgChart1"/>
    <dgm:cxn modelId="{52200546-AA86-4D42-A193-70CE5315488B}" type="presOf" srcId="{8E3A24C4-AB9B-468C-A73C-FC7670619BD7}" destId="{3E607D49-0394-478D-8F22-95D1C2EAEE29}" srcOrd="0" destOrd="0" presId="urn:microsoft.com/office/officeart/2005/8/layout/orgChart1"/>
    <dgm:cxn modelId="{7D3F2D4C-06BE-4B51-AB4F-8A187AD82380}" srcId="{BA4887C2-9F97-4F00-A533-DC6E1965A2BE}" destId="{E7CB4AB4-41B5-481C-963C-C28ADE9EB272}" srcOrd="0" destOrd="0" parTransId="{9C05366C-AFC9-44A2-AC70-C13C85A0C5C9}" sibTransId="{91588BAA-6418-42CD-9920-E8F1A1E4307F}"/>
    <dgm:cxn modelId="{D14EB06C-EE27-42E2-8F8A-5F2B07156E5C}" type="presOf" srcId="{724E0F81-D4B1-4492-B0A8-170A6A94C9C3}" destId="{46DA16AC-EB25-4B16-A9E7-69631537F322}" srcOrd="1" destOrd="0" presId="urn:microsoft.com/office/officeart/2005/8/layout/orgChart1"/>
    <dgm:cxn modelId="{6A5B706D-27EC-4B83-B849-92D1E53EFAD1}" type="presOf" srcId="{9DA5E4D2-19F6-4C0C-B183-561E4B5EE5A6}" destId="{F5A11219-9A95-43F0-A04E-30BDE9E91A3F}" srcOrd="0" destOrd="0" presId="urn:microsoft.com/office/officeart/2005/8/layout/orgChart1"/>
    <dgm:cxn modelId="{3B27F66D-F50D-4726-8DEA-9D0E599979DE}" type="presOf" srcId="{ED1512B5-65F7-42A8-A756-919D5C507EA9}" destId="{C77F8757-2119-4C88-8F76-B290DC584740}" srcOrd="1" destOrd="0" presId="urn:microsoft.com/office/officeart/2005/8/layout/orgChart1"/>
    <dgm:cxn modelId="{1AC41871-9B62-484D-8A9F-933DD657208C}" type="presOf" srcId="{2E5AEFCB-4610-494A-AF9F-8265AE948CE4}" destId="{FFEA82F9-4405-449C-AA80-48B26BB7115F}" srcOrd="0" destOrd="0" presId="urn:microsoft.com/office/officeart/2005/8/layout/orgChart1"/>
    <dgm:cxn modelId="{05B48F51-AD13-4C59-87D5-4AE69363F33F}" srcId="{2E5AEFCB-4610-494A-AF9F-8265AE948CE4}" destId="{DBE2AE95-DDF7-4B7C-B7E0-D26659A872BC}" srcOrd="1" destOrd="0" parTransId="{AEFEBB1A-F62D-4D91-BF3C-34A64E725EF2}" sibTransId="{EB15E66A-BF07-4256-B09D-1195604E2982}"/>
    <dgm:cxn modelId="{24413372-B3D6-494C-B682-97329AB9E7B8}" type="presOf" srcId="{4937301A-5DD2-41EC-9373-1CA5DD145C0D}" destId="{6D56F872-95EB-4C42-8197-3C2F179D9905}" srcOrd="0" destOrd="0" presId="urn:microsoft.com/office/officeart/2005/8/layout/orgChart1"/>
    <dgm:cxn modelId="{07C6AA52-1CBC-42B3-BF8F-CB6B166F90D7}" srcId="{0B9900E6-0199-4F22-B5F4-8C6DC4DC1FB7}" destId="{DD7EDF9B-17C8-4D3B-9CB9-ED2199A902ED}" srcOrd="3" destOrd="0" parTransId="{8DE51F8A-40E5-4117-8603-04CD31024069}" sibTransId="{6926964C-DACE-44F5-8DD9-C469B2472C3C}"/>
    <dgm:cxn modelId="{F5AE7D58-DC41-4933-BC4C-2E3CC3C84E44}" type="presOf" srcId="{B2A5159B-477E-40AC-B702-1EBB12BEAC3C}" destId="{7545A786-8088-47CB-B0E9-C7BBA1C0990B}" srcOrd="1" destOrd="0" presId="urn:microsoft.com/office/officeart/2005/8/layout/orgChart1"/>
    <dgm:cxn modelId="{EFD70C79-8509-4AD5-A329-DBC8178ADBCD}" type="presOf" srcId="{2E5AEFCB-4610-494A-AF9F-8265AE948CE4}" destId="{F55616E2-5986-4C96-9B6F-E955270BD115}" srcOrd="1" destOrd="0" presId="urn:microsoft.com/office/officeart/2005/8/layout/orgChart1"/>
    <dgm:cxn modelId="{76933F7C-C03D-4050-8062-43B28D8BEA31}" type="presOf" srcId="{BA4887C2-9F97-4F00-A533-DC6E1965A2BE}" destId="{6BA30FEA-48A1-4E22-BE8F-449DA864D73E}" srcOrd="0" destOrd="0" presId="urn:microsoft.com/office/officeart/2005/8/layout/orgChart1"/>
    <dgm:cxn modelId="{9928A498-F378-4318-8E34-1B1F73A0AA38}" type="presOf" srcId="{8DE51F8A-40E5-4117-8603-04CD31024069}" destId="{D2DF3CE8-1F74-4F59-80A8-C50D1D10B480}" srcOrd="0" destOrd="0" presId="urn:microsoft.com/office/officeart/2005/8/layout/orgChart1"/>
    <dgm:cxn modelId="{AB8E8F9C-F090-4AB6-80E3-AEBFF344A9F2}" type="presOf" srcId="{8B5FC747-C5B1-4BEB-93BB-C59F3B51B617}" destId="{EBE36E95-F952-4A15-B350-C9C369BB933D}" srcOrd="0" destOrd="0" presId="urn:microsoft.com/office/officeart/2005/8/layout/orgChart1"/>
    <dgm:cxn modelId="{EE3F58A7-5D90-4ED8-B428-7B4111D737D9}" type="presOf" srcId="{BA4887C2-9F97-4F00-A533-DC6E1965A2BE}" destId="{3D21B4A0-6B7C-471F-A79C-55F6BCEC46DF}" srcOrd="1" destOrd="0" presId="urn:microsoft.com/office/officeart/2005/8/layout/orgChart1"/>
    <dgm:cxn modelId="{786732A8-FEFE-40C3-AD4B-BF2105A1BAD2}" type="presOf" srcId="{DD7EDF9B-17C8-4D3B-9CB9-ED2199A902ED}" destId="{4F96AFD7-2CB7-4044-B567-5FC16B8E456A}" srcOrd="0" destOrd="0" presId="urn:microsoft.com/office/officeart/2005/8/layout/orgChart1"/>
    <dgm:cxn modelId="{D43BEDA8-9CF8-4669-B9F0-16A967BBC94B}" srcId="{BA4887C2-9F97-4F00-A533-DC6E1965A2BE}" destId="{ED1512B5-65F7-42A8-A756-919D5C507EA9}" srcOrd="1" destOrd="0" parTransId="{AE6BD3BE-2A8D-4037-BBFA-A3BA029C69A7}" sibTransId="{4BCE287C-1D68-43C1-9349-29511950B4C7}"/>
    <dgm:cxn modelId="{CB1843AB-5CC2-4D0B-AEF9-706DD6B73A29}" type="presOf" srcId="{DB9ACDC2-5ABE-4D76-BD09-C86C81543B12}" destId="{3C734B8D-093E-45F6-95D2-21AA2CEB0829}" srcOrd="1" destOrd="0" presId="urn:microsoft.com/office/officeart/2005/8/layout/orgChart1"/>
    <dgm:cxn modelId="{9FAA44AD-16B9-42E9-8F52-4E58C938D390}" type="presOf" srcId="{AE6BD3BE-2A8D-4037-BBFA-A3BA029C69A7}" destId="{9AFD02AD-3182-43A1-8492-2C2150746C32}" srcOrd="0" destOrd="0" presId="urn:microsoft.com/office/officeart/2005/8/layout/orgChart1"/>
    <dgm:cxn modelId="{F4E06EAD-F491-4363-8A60-5A14A38D3C43}" type="presOf" srcId="{DBE2AE95-DDF7-4B7C-B7E0-D26659A872BC}" destId="{55651052-9EB8-4B9F-B707-2A59FBA9D048}" srcOrd="1" destOrd="0" presId="urn:microsoft.com/office/officeart/2005/8/layout/orgChart1"/>
    <dgm:cxn modelId="{D9F892AD-1BDE-4F97-AF1B-C9C310BB7868}" type="presOf" srcId="{B1202307-7E4E-4C1A-8249-4F1703D3AC75}" destId="{7867EEAA-C51A-403B-85E9-371FF9BCF002}" srcOrd="0" destOrd="0" presId="urn:microsoft.com/office/officeart/2005/8/layout/orgChart1"/>
    <dgm:cxn modelId="{22D666AF-5CE8-4778-A4F4-9F20E49F2F02}" type="presOf" srcId="{8B5FC747-C5B1-4BEB-93BB-C59F3B51B617}" destId="{09E04598-D5BD-4174-A8D0-E8E8B68AFF4F}" srcOrd="1" destOrd="0" presId="urn:microsoft.com/office/officeart/2005/8/layout/orgChart1"/>
    <dgm:cxn modelId="{671333B2-8E6E-4DB5-BF20-084D41EA62CE}" srcId="{ED1512B5-65F7-42A8-A756-919D5C507EA9}" destId="{2E5AEFCB-4610-494A-AF9F-8265AE948CE4}" srcOrd="1" destOrd="0" parTransId="{C585775A-1B73-4F1C-A21F-40E505657079}" sibTransId="{78CDF4BB-434A-4F07-8ECD-30A1D90C91FF}"/>
    <dgm:cxn modelId="{F95B93B2-BD8D-43A8-B780-029AF56ABE38}" type="presOf" srcId="{DBE2AE95-DDF7-4B7C-B7E0-D26659A872BC}" destId="{96E3B452-4141-47D6-A0BF-8CDFDA656777}" srcOrd="0" destOrd="0" presId="urn:microsoft.com/office/officeart/2005/8/layout/orgChart1"/>
    <dgm:cxn modelId="{57BF9BB4-09B3-4186-8EE4-8ECA00F7BF95}" type="presOf" srcId="{1EF45106-010A-4F79-AA1E-3CC03563A2BC}" destId="{2CD77217-5EBC-48CF-94A8-85FE6282A1A5}" srcOrd="0" destOrd="0" presId="urn:microsoft.com/office/officeart/2005/8/layout/orgChart1"/>
    <dgm:cxn modelId="{DF5CAAC3-CBC4-44A5-853C-4771AF25F024}" type="presOf" srcId="{92A01D6A-F2D7-4541-B2D2-16A27DC15116}" destId="{580E7DBA-54F3-4B75-B60C-A5666DE03F12}" srcOrd="1" destOrd="0" presId="urn:microsoft.com/office/officeart/2005/8/layout/orgChart1"/>
    <dgm:cxn modelId="{8D022AD0-742D-4328-89C2-F572D81029B5}" type="presOf" srcId="{724E0F81-D4B1-4492-B0A8-170A6A94C9C3}" destId="{3AE2D350-726C-44CE-8FC7-5B81ED5FB0D0}" srcOrd="0" destOrd="0" presId="urn:microsoft.com/office/officeart/2005/8/layout/orgChart1"/>
    <dgm:cxn modelId="{C0C13BDB-95B8-4E9B-819F-9075D11E3144}" type="presOf" srcId="{E7CB4AB4-41B5-481C-963C-C28ADE9EB272}" destId="{D81384E1-2D44-431A-9DC2-2F3734F94D54}" srcOrd="0" destOrd="0" presId="urn:microsoft.com/office/officeart/2005/8/layout/orgChart1"/>
    <dgm:cxn modelId="{3AEA69DD-1443-4081-8279-12C2F04483C5}" srcId="{0B9900E6-0199-4F22-B5F4-8C6DC4DC1FB7}" destId="{6861CC71-72D2-45D8-9359-B085B73D2E63}" srcOrd="0" destOrd="0" parTransId="{A3FB5D83-B16D-4BDF-B365-8495C75C7326}" sibTransId="{D8607D77-D9E5-4898-AD2C-6257E8E150D2}"/>
    <dgm:cxn modelId="{6E5020DF-3B1B-43C7-815A-DC4D26B33298}" type="presOf" srcId="{9C05366C-AFC9-44A2-AC70-C13C85A0C5C9}" destId="{80EEE76D-C30A-4A44-A2D6-3C2FFB0AC6A7}" srcOrd="0" destOrd="0" presId="urn:microsoft.com/office/officeart/2005/8/layout/orgChart1"/>
    <dgm:cxn modelId="{DEE00FE0-F26B-4D92-AF01-473C468226E0}" type="presOf" srcId="{FC6E75AF-C4B7-4AC7-9D64-87E7B4FDCBD1}" destId="{D18F7020-3306-4894-B074-FDA71CDE749D}" srcOrd="0" destOrd="0" presId="urn:microsoft.com/office/officeart/2005/8/layout/orgChart1"/>
    <dgm:cxn modelId="{DA2026E7-510D-4DDF-86DF-35ED809CA870}" type="presOf" srcId="{DB9ACDC2-5ABE-4D76-BD09-C86C81543B12}" destId="{1875B2EF-5C23-46E8-B54A-5E8AC4B6E638}" srcOrd="0" destOrd="0" presId="urn:microsoft.com/office/officeart/2005/8/layout/orgChart1"/>
    <dgm:cxn modelId="{114C54EF-52CA-4102-873E-D10350F8AF6E}" type="presOf" srcId="{92A01D6A-F2D7-4541-B2D2-16A27DC15116}" destId="{63D32228-942C-4236-8A20-85ACEE9DFEC5}" srcOrd="0" destOrd="0" presId="urn:microsoft.com/office/officeart/2005/8/layout/orgChart1"/>
    <dgm:cxn modelId="{ADB3F8F2-CBC9-41D0-A18C-FFF23037C8BC}" type="presOf" srcId="{6861CC71-72D2-45D8-9359-B085B73D2E63}" destId="{715F1B57-4698-479A-9CE2-8E74461D3368}" srcOrd="0" destOrd="0" presId="urn:microsoft.com/office/officeart/2005/8/layout/orgChart1"/>
    <dgm:cxn modelId="{A10AE0F4-E1D9-4FFF-8097-3E2D86FC6FA9}" srcId="{2E5AEFCB-4610-494A-AF9F-8265AE948CE4}" destId="{8B5FC747-C5B1-4BEB-93BB-C59F3B51B617}" srcOrd="2" destOrd="0" parTransId="{B1202307-7E4E-4C1A-8249-4F1703D3AC75}" sibTransId="{BA250E30-AA54-4DDB-9182-CD2751C7A0BD}"/>
    <dgm:cxn modelId="{4020C0F5-0DBD-4BA7-86A7-49CEB1D0FD1B}" type="presOf" srcId="{1C83BF59-439C-41BB-94A4-A4E59E0EF983}" destId="{77A80E12-5F6D-4E2C-96BD-418A5123B3CC}" srcOrd="0" destOrd="0" presId="urn:microsoft.com/office/officeart/2005/8/layout/orgChart1"/>
    <dgm:cxn modelId="{DC5B60FC-163A-46C6-B29B-F41A596D2615}" type="presOf" srcId="{DD7EDF9B-17C8-4D3B-9CB9-ED2199A902ED}" destId="{67F04C92-AC17-41FB-8D13-4397B9995CF6}" srcOrd="1" destOrd="0" presId="urn:microsoft.com/office/officeart/2005/8/layout/orgChart1"/>
    <dgm:cxn modelId="{3F96B9FD-05D0-4772-B39E-8DB7296ED1DF}" type="presOf" srcId="{C585775A-1B73-4F1C-A21F-40E505657079}" destId="{18391D21-4E1B-4C5B-9691-43DF215F9416}" srcOrd="0" destOrd="0" presId="urn:microsoft.com/office/officeart/2005/8/layout/orgChart1"/>
    <dgm:cxn modelId="{C56FFF24-308C-4D64-AECE-4B2E10DDE22B}" type="presParOf" srcId="{3E607D49-0394-478D-8F22-95D1C2EAEE29}" destId="{CED90AE5-E3AC-464B-BED7-0C20944A577F}" srcOrd="0" destOrd="0" presId="urn:microsoft.com/office/officeart/2005/8/layout/orgChart1"/>
    <dgm:cxn modelId="{79CF7DB8-F2F3-44E4-971C-38F5B797699B}" type="presParOf" srcId="{CED90AE5-E3AC-464B-BED7-0C20944A577F}" destId="{873DB635-0D46-4F0C-B057-A3EE10029A19}" srcOrd="0" destOrd="0" presId="urn:microsoft.com/office/officeart/2005/8/layout/orgChart1"/>
    <dgm:cxn modelId="{AF86963A-30FB-42E7-8E24-5B85E34CAE9D}" type="presParOf" srcId="{873DB635-0D46-4F0C-B057-A3EE10029A19}" destId="{6BA30FEA-48A1-4E22-BE8F-449DA864D73E}" srcOrd="0" destOrd="0" presId="urn:microsoft.com/office/officeart/2005/8/layout/orgChart1"/>
    <dgm:cxn modelId="{0D3E7FE4-87A9-4400-ADB3-51FB82F7ACDD}" type="presParOf" srcId="{873DB635-0D46-4F0C-B057-A3EE10029A19}" destId="{3D21B4A0-6B7C-471F-A79C-55F6BCEC46DF}" srcOrd="1" destOrd="0" presId="urn:microsoft.com/office/officeart/2005/8/layout/orgChart1"/>
    <dgm:cxn modelId="{89603853-CE18-4164-89D2-860FCF1BE6A3}" type="presParOf" srcId="{CED90AE5-E3AC-464B-BED7-0C20944A577F}" destId="{39B02333-5493-498E-A0A1-26D0ACF98E87}" srcOrd="1" destOrd="0" presId="urn:microsoft.com/office/officeart/2005/8/layout/orgChart1"/>
    <dgm:cxn modelId="{50002947-E5E0-44BA-BA1A-9352CE0A2FA7}" type="presParOf" srcId="{39B02333-5493-498E-A0A1-26D0ACF98E87}" destId="{80EEE76D-C30A-4A44-A2D6-3C2FFB0AC6A7}" srcOrd="0" destOrd="0" presId="urn:microsoft.com/office/officeart/2005/8/layout/orgChart1"/>
    <dgm:cxn modelId="{FB14E652-866D-4837-A23F-CDD7C5BFFA9B}" type="presParOf" srcId="{39B02333-5493-498E-A0A1-26D0ACF98E87}" destId="{F1391437-2776-4226-ABA2-2F9261893AE9}" srcOrd="1" destOrd="0" presId="urn:microsoft.com/office/officeart/2005/8/layout/orgChart1"/>
    <dgm:cxn modelId="{875A3997-7E5C-4287-A3C4-B38C0843FA15}" type="presParOf" srcId="{F1391437-2776-4226-ABA2-2F9261893AE9}" destId="{760A5ECD-1899-427C-AB02-1FCC2CC7555B}" srcOrd="0" destOrd="0" presId="urn:microsoft.com/office/officeart/2005/8/layout/orgChart1"/>
    <dgm:cxn modelId="{34DBE9F9-E427-41EE-822B-3E1E3164136C}" type="presParOf" srcId="{760A5ECD-1899-427C-AB02-1FCC2CC7555B}" destId="{D81384E1-2D44-431A-9DC2-2F3734F94D54}" srcOrd="0" destOrd="0" presId="urn:microsoft.com/office/officeart/2005/8/layout/orgChart1"/>
    <dgm:cxn modelId="{3DBC0142-8A1C-4D64-9CE6-A645DB177B6D}" type="presParOf" srcId="{760A5ECD-1899-427C-AB02-1FCC2CC7555B}" destId="{A40E813F-97EE-4AF2-BDB8-12798B3C3208}" srcOrd="1" destOrd="0" presId="urn:microsoft.com/office/officeart/2005/8/layout/orgChart1"/>
    <dgm:cxn modelId="{DF05FDFC-A59F-4669-B3BF-D4C8566ED08B}" type="presParOf" srcId="{F1391437-2776-4226-ABA2-2F9261893AE9}" destId="{B24504B2-81D0-4813-B2D8-78F2518AA6B4}" srcOrd="1" destOrd="0" presId="urn:microsoft.com/office/officeart/2005/8/layout/orgChart1"/>
    <dgm:cxn modelId="{92F61F84-085A-4562-BB88-4AC3AC877DEF}" type="presParOf" srcId="{F1391437-2776-4226-ABA2-2F9261893AE9}" destId="{F4D3236D-B947-450C-A245-ADC201F88F1E}" srcOrd="2" destOrd="0" presId="urn:microsoft.com/office/officeart/2005/8/layout/orgChart1"/>
    <dgm:cxn modelId="{16291D82-9894-422D-9556-D6266554CFC5}" type="presParOf" srcId="{39B02333-5493-498E-A0A1-26D0ACF98E87}" destId="{9AFD02AD-3182-43A1-8492-2C2150746C32}" srcOrd="2" destOrd="0" presId="urn:microsoft.com/office/officeart/2005/8/layout/orgChart1"/>
    <dgm:cxn modelId="{6A3FE6B5-6F22-4EAC-A5FF-131E3D51EEAC}" type="presParOf" srcId="{39B02333-5493-498E-A0A1-26D0ACF98E87}" destId="{C5C390AE-FAEC-4D7D-BEB8-518481780A83}" srcOrd="3" destOrd="0" presId="urn:microsoft.com/office/officeart/2005/8/layout/orgChart1"/>
    <dgm:cxn modelId="{2BED9FA0-8268-433A-924E-680E80FD6CD8}" type="presParOf" srcId="{C5C390AE-FAEC-4D7D-BEB8-518481780A83}" destId="{DDF0B338-FA61-4DEE-9101-735BE9F3F609}" srcOrd="0" destOrd="0" presId="urn:microsoft.com/office/officeart/2005/8/layout/orgChart1"/>
    <dgm:cxn modelId="{59043517-C285-40AB-9370-49843F5FF87E}" type="presParOf" srcId="{DDF0B338-FA61-4DEE-9101-735BE9F3F609}" destId="{BB382043-1F31-4197-AD7F-6DEDA0BC612F}" srcOrd="0" destOrd="0" presId="urn:microsoft.com/office/officeart/2005/8/layout/orgChart1"/>
    <dgm:cxn modelId="{2BF01001-FEC8-47CF-B79B-563C6A55E133}" type="presParOf" srcId="{DDF0B338-FA61-4DEE-9101-735BE9F3F609}" destId="{C77F8757-2119-4C88-8F76-B290DC584740}" srcOrd="1" destOrd="0" presId="urn:microsoft.com/office/officeart/2005/8/layout/orgChart1"/>
    <dgm:cxn modelId="{3606A2BC-45A9-46CD-950C-1BF0E30B3175}" type="presParOf" srcId="{C5C390AE-FAEC-4D7D-BEB8-518481780A83}" destId="{0BDD7C57-A5D9-4619-90C7-FCDEA2254F04}" srcOrd="1" destOrd="0" presId="urn:microsoft.com/office/officeart/2005/8/layout/orgChart1"/>
    <dgm:cxn modelId="{11E2AD41-1EB8-418B-891E-F131DB75BC32}" type="presParOf" srcId="{0BDD7C57-A5D9-4619-90C7-FCDEA2254F04}" destId="{D18F7020-3306-4894-B074-FDA71CDE749D}" srcOrd="0" destOrd="0" presId="urn:microsoft.com/office/officeart/2005/8/layout/orgChart1"/>
    <dgm:cxn modelId="{AE8379F8-2FA4-46DA-8273-916087AACD0B}" type="presParOf" srcId="{0BDD7C57-A5D9-4619-90C7-FCDEA2254F04}" destId="{CA04E98F-7126-4074-8BAE-D1882129EB3C}" srcOrd="1" destOrd="0" presId="urn:microsoft.com/office/officeart/2005/8/layout/orgChart1"/>
    <dgm:cxn modelId="{E41781A6-C246-440F-91F4-12CFB41D95D0}" type="presParOf" srcId="{CA04E98F-7126-4074-8BAE-D1882129EB3C}" destId="{ED42E91A-C7A6-4C2B-9BDE-A9D23B54C63A}" srcOrd="0" destOrd="0" presId="urn:microsoft.com/office/officeart/2005/8/layout/orgChart1"/>
    <dgm:cxn modelId="{7C972C43-B174-43EC-A902-9834E6B0FB7B}" type="presParOf" srcId="{ED42E91A-C7A6-4C2B-9BDE-A9D23B54C63A}" destId="{5A85D77B-C248-4721-A48A-4A559E15D8AF}" srcOrd="0" destOrd="0" presId="urn:microsoft.com/office/officeart/2005/8/layout/orgChart1"/>
    <dgm:cxn modelId="{06E5832C-4873-4A54-989A-8BEF4E0F8779}" type="presParOf" srcId="{ED42E91A-C7A6-4C2B-9BDE-A9D23B54C63A}" destId="{A93B9AC8-8B20-427E-A5CB-D78236E1255F}" srcOrd="1" destOrd="0" presId="urn:microsoft.com/office/officeart/2005/8/layout/orgChart1"/>
    <dgm:cxn modelId="{D77E26D9-1A48-4AAB-B472-A4D055536749}" type="presParOf" srcId="{CA04E98F-7126-4074-8BAE-D1882129EB3C}" destId="{6EAEF89B-D7AD-4458-B1F3-F854ACB94205}" srcOrd="1" destOrd="0" presId="urn:microsoft.com/office/officeart/2005/8/layout/orgChart1"/>
    <dgm:cxn modelId="{97E11FD0-9901-47C2-AD84-6902C6495593}" type="presParOf" srcId="{CA04E98F-7126-4074-8BAE-D1882129EB3C}" destId="{927D73B8-B7FA-4250-9388-FE334CBFAC7F}" srcOrd="2" destOrd="0" presId="urn:microsoft.com/office/officeart/2005/8/layout/orgChart1"/>
    <dgm:cxn modelId="{977EA30C-0638-4CE4-A880-69D9E6C0346D}" type="presParOf" srcId="{927D73B8-B7FA-4250-9388-FE334CBFAC7F}" destId="{4F9EC2DB-83F3-405C-9BA7-27E0B1AC9AD2}" srcOrd="0" destOrd="0" presId="urn:microsoft.com/office/officeart/2005/8/layout/orgChart1"/>
    <dgm:cxn modelId="{B5A6C784-E125-4673-881E-036C84E8F65C}" type="presParOf" srcId="{927D73B8-B7FA-4250-9388-FE334CBFAC7F}" destId="{03343256-3018-40F1-B678-C7E8F84EC823}" srcOrd="1" destOrd="0" presId="urn:microsoft.com/office/officeart/2005/8/layout/orgChart1"/>
    <dgm:cxn modelId="{18D965FE-26BF-47CB-A33B-87A52A3990DD}" type="presParOf" srcId="{03343256-3018-40F1-B678-C7E8F84EC823}" destId="{A0F4099A-42F7-4671-B234-45B98AD74FAB}" srcOrd="0" destOrd="0" presId="urn:microsoft.com/office/officeart/2005/8/layout/orgChart1"/>
    <dgm:cxn modelId="{4017F18B-A4D6-405E-A8F9-C81721902187}" type="presParOf" srcId="{A0F4099A-42F7-4671-B234-45B98AD74FAB}" destId="{715F1B57-4698-479A-9CE2-8E74461D3368}" srcOrd="0" destOrd="0" presId="urn:microsoft.com/office/officeart/2005/8/layout/orgChart1"/>
    <dgm:cxn modelId="{9D827247-DE34-46E1-9A11-9D2B8C9930CF}" type="presParOf" srcId="{A0F4099A-42F7-4671-B234-45B98AD74FAB}" destId="{1B2BB850-65FE-4369-809A-2A0148C50F36}" srcOrd="1" destOrd="0" presId="urn:microsoft.com/office/officeart/2005/8/layout/orgChart1"/>
    <dgm:cxn modelId="{4734145A-9B20-496F-8601-D238BDBC37AB}" type="presParOf" srcId="{03343256-3018-40F1-B678-C7E8F84EC823}" destId="{6C3FF910-EF09-4D69-A3E7-8A62F3372BBF}" srcOrd="1" destOrd="0" presId="urn:microsoft.com/office/officeart/2005/8/layout/orgChart1"/>
    <dgm:cxn modelId="{FA571FAB-B8BD-44B1-8DCA-09BCE6F44C87}" type="presParOf" srcId="{03343256-3018-40F1-B678-C7E8F84EC823}" destId="{2C417751-163C-43CF-B3E0-86644A726C3D}" srcOrd="2" destOrd="0" presId="urn:microsoft.com/office/officeart/2005/8/layout/orgChart1"/>
    <dgm:cxn modelId="{5643C6E1-4ED2-40A6-A2A7-357FB8B779A2}" type="presParOf" srcId="{927D73B8-B7FA-4250-9388-FE334CBFAC7F}" destId="{77A80E12-5F6D-4E2C-96BD-418A5123B3CC}" srcOrd="2" destOrd="0" presId="urn:microsoft.com/office/officeart/2005/8/layout/orgChart1"/>
    <dgm:cxn modelId="{D1E3DAEB-762D-4BFE-8916-909002AF76EC}" type="presParOf" srcId="{927D73B8-B7FA-4250-9388-FE334CBFAC7F}" destId="{C018A0D4-6146-4E4F-BC00-EDAC00DDAEF3}" srcOrd="3" destOrd="0" presId="urn:microsoft.com/office/officeart/2005/8/layout/orgChart1"/>
    <dgm:cxn modelId="{6FFD67E1-EB90-43F9-B7A5-37117F0252E9}" type="presParOf" srcId="{C018A0D4-6146-4E4F-BC00-EDAC00DDAEF3}" destId="{B01458A7-8FA8-4112-BA0B-C0443DAB7102}" srcOrd="0" destOrd="0" presId="urn:microsoft.com/office/officeart/2005/8/layout/orgChart1"/>
    <dgm:cxn modelId="{5EF9BA85-D989-40F9-AF6B-105DF9B99078}" type="presParOf" srcId="{B01458A7-8FA8-4112-BA0B-C0443DAB7102}" destId="{1875B2EF-5C23-46E8-B54A-5E8AC4B6E638}" srcOrd="0" destOrd="0" presId="urn:microsoft.com/office/officeart/2005/8/layout/orgChart1"/>
    <dgm:cxn modelId="{9BA3508C-9651-47A4-913A-582ECE5F7D6B}" type="presParOf" srcId="{B01458A7-8FA8-4112-BA0B-C0443DAB7102}" destId="{3C734B8D-093E-45F6-95D2-21AA2CEB0829}" srcOrd="1" destOrd="0" presId="urn:microsoft.com/office/officeart/2005/8/layout/orgChart1"/>
    <dgm:cxn modelId="{BE9F5196-5973-4F80-AF90-BE464F1DF62C}" type="presParOf" srcId="{C018A0D4-6146-4E4F-BC00-EDAC00DDAEF3}" destId="{EBDED868-7D04-4075-84E5-B593FC7F3C5D}" srcOrd="1" destOrd="0" presId="urn:microsoft.com/office/officeart/2005/8/layout/orgChart1"/>
    <dgm:cxn modelId="{74BB9824-3104-4750-9D3B-E67BF9F58B7F}" type="presParOf" srcId="{C018A0D4-6146-4E4F-BC00-EDAC00DDAEF3}" destId="{195323EF-7E2E-4BAB-85C4-858EA9641840}" srcOrd="2" destOrd="0" presId="urn:microsoft.com/office/officeart/2005/8/layout/orgChart1"/>
    <dgm:cxn modelId="{00A638DB-34D0-43FB-B111-D47103EC2B88}" type="presParOf" srcId="{927D73B8-B7FA-4250-9388-FE334CBFAC7F}" destId="{90FD07C3-BA0C-4542-961E-3F9B36FB9F44}" srcOrd="4" destOrd="0" presId="urn:microsoft.com/office/officeart/2005/8/layout/orgChart1"/>
    <dgm:cxn modelId="{0BF0A1F6-EF4C-4B7C-AA71-27B3D65CD615}" type="presParOf" srcId="{927D73B8-B7FA-4250-9388-FE334CBFAC7F}" destId="{04CFC6FC-AD80-4DA8-A79E-6C68424C2E3A}" srcOrd="5" destOrd="0" presId="urn:microsoft.com/office/officeart/2005/8/layout/orgChart1"/>
    <dgm:cxn modelId="{777E7EBE-527A-465A-A950-B0AF4A479E88}" type="presParOf" srcId="{04CFC6FC-AD80-4DA8-A79E-6C68424C2E3A}" destId="{0E90AA14-681E-40AB-8E3C-3C57DAADDC5C}" srcOrd="0" destOrd="0" presId="urn:microsoft.com/office/officeart/2005/8/layout/orgChart1"/>
    <dgm:cxn modelId="{70BBD3C2-FFC2-4F4C-BDBC-0F167D79EEC7}" type="presParOf" srcId="{0E90AA14-681E-40AB-8E3C-3C57DAADDC5C}" destId="{099B9499-360F-41FA-914B-7F58E8E4B59E}" srcOrd="0" destOrd="0" presId="urn:microsoft.com/office/officeart/2005/8/layout/orgChart1"/>
    <dgm:cxn modelId="{021514BD-5D0D-4BBD-9777-B26BA6D03169}" type="presParOf" srcId="{0E90AA14-681E-40AB-8E3C-3C57DAADDC5C}" destId="{7545A786-8088-47CB-B0E9-C7BBA1C0990B}" srcOrd="1" destOrd="0" presId="urn:microsoft.com/office/officeart/2005/8/layout/orgChart1"/>
    <dgm:cxn modelId="{B7A4F1DA-6371-4FD1-9AAF-9B8BFCAABC12}" type="presParOf" srcId="{04CFC6FC-AD80-4DA8-A79E-6C68424C2E3A}" destId="{1689B108-1A12-4D21-949A-0C9944DDADA6}" srcOrd="1" destOrd="0" presId="urn:microsoft.com/office/officeart/2005/8/layout/orgChart1"/>
    <dgm:cxn modelId="{9E7450F7-5629-4872-AD25-5C304CAC7251}" type="presParOf" srcId="{04CFC6FC-AD80-4DA8-A79E-6C68424C2E3A}" destId="{A97408EC-D0C4-46F5-9EDB-81239F564648}" srcOrd="2" destOrd="0" presId="urn:microsoft.com/office/officeart/2005/8/layout/orgChart1"/>
    <dgm:cxn modelId="{B7854923-7DA8-4A0A-B841-CB9F75BA9339}" type="presParOf" srcId="{927D73B8-B7FA-4250-9388-FE334CBFAC7F}" destId="{D2DF3CE8-1F74-4F59-80A8-C50D1D10B480}" srcOrd="6" destOrd="0" presId="urn:microsoft.com/office/officeart/2005/8/layout/orgChart1"/>
    <dgm:cxn modelId="{DA653030-6396-47FE-BD23-3977090458DD}" type="presParOf" srcId="{927D73B8-B7FA-4250-9388-FE334CBFAC7F}" destId="{89A3EC69-8EAF-45BC-AB1D-CD45505E0896}" srcOrd="7" destOrd="0" presId="urn:microsoft.com/office/officeart/2005/8/layout/orgChart1"/>
    <dgm:cxn modelId="{93A1F874-634C-425A-886B-F137CB07A0C0}" type="presParOf" srcId="{89A3EC69-8EAF-45BC-AB1D-CD45505E0896}" destId="{8652756B-529F-4636-BC41-A81607EF1CA9}" srcOrd="0" destOrd="0" presId="urn:microsoft.com/office/officeart/2005/8/layout/orgChart1"/>
    <dgm:cxn modelId="{9B5142D7-FD68-4D1A-9E5C-447012682028}" type="presParOf" srcId="{8652756B-529F-4636-BC41-A81607EF1CA9}" destId="{4F96AFD7-2CB7-4044-B567-5FC16B8E456A}" srcOrd="0" destOrd="0" presId="urn:microsoft.com/office/officeart/2005/8/layout/orgChart1"/>
    <dgm:cxn modelId="{14F83D2F-C42E-4D63-B7C8-01A7A4E73CCF}" type="presParOf" srcId="{8652756B-529F-4636-BC41-A81607EF1CA9}" destId="{67F04C92-AC17-41FB-8D13-4397B9995CF6}" srcOrd="1" destOrd="0" presId="urn:microsoft.com/office/officeart/2005/8/layout/orgChart1"/>
    <dgm:cxn modelId="{D2370834-3404-4862-B11F-6ABC7EDCDFA4}" type="presParOf" srcId="{89A3EC69-8EAF-45BC-AB1D-CD45505E0896}" destId="{2B78D63B-F7A2-46BA-B46F-5A4B2EF4A35E}" srcOrd="1" destOrd="0" presId="urn:microsoft.com/office/officeart/2005/8/layout/orgChart1"/>
    <dgm:cxn modelId="{7C04189E-EA4E-440F-B4D4-F7849774270F}" type="presParOf" srcId="{89A3EC69-8EAF-45BC-AB1D-CD45505E0896}" destId="{87ED9672-A0DC-4A3B-8EAD-79ED0DCA80B5}" srcOrd="2" destOrd="0" presId="urn:microsoft.com/office/officeart/2005/8/layout/orgChart1"/>
    <dgm:cxn modelId="{A9D88470-8A5B-4E7B-A150-FF5C5CD52D2A}" type="presParOf" srcId="{927D73B8-B7FA-4250-9388-FE334CBFAC7F}" destId="{F5A11219-9A95-43F0-A04E-30BDE9E91A3F}" srcOrd="8" destOrd="0" presId="urn:microsoft.com/office/officeart/2005/8/layout/orgChart1"/>
    <dgm:cxn modelId="{ACA8AC86-0FB4-426F-8909-747E10325CA4}" type="presParOf" srcId="{927D73B8-B7FA-4250-9388-FE334CBFAC7F}" destId="{736D53AC-DAAA-4A9F-9A9E-BA37A660B367}" srcOrd="9" destOrd="0" presId="urn:microsoft.com/office/officeart/2005/8/layout/orgChart1"/>
    <dgm:cxn modelId="{65813934-9801-4CE0-85D2-7FAC61B4F749}" type="presParOf" srcId="{736D53AC-DAAA-4A9F-9A9E-BA37A660B367}" destId="{E7843AC2-BD5A-4DA3-806C-0FFB969D4E32}" srcOrd="0" destOrd="0" presId="urn:microsoft.com/office/officeart/2005/8/layout/orgChart1"/>
    <dgm:cxn modelId="{A96556A9-F215-48F2-A55A-6C5A034D7B39}" type="presParOf" srcId="{E7843AC2-BD5A-4DA3-806C-0FFB969D4E32}" destId="{63D32228-942C-4236-8A20-85ACEE9DFEC5}" srcOrd="0" destOrd="0" presId="urn:microsoft.com/office/officeart/2005/8/layout/orgChart1"/>
    <dgm:cxn modelId="{2458E599-0B43-47B9-B0B2-ECFBA6091E68}" type="presParOf" srcId="{E7843AC2-BD5A-4DA3-806C-0FFB969D4E32}" destId="{580E7DBA-54F3-4B75-B60C-A5666DE03F12}" srcOrd="1" destOrd="0" presId="urn:microsoft.com/office/officeart/2005/8/layout/orgChart1"/>
    <dgm:cxn modelId="{63F97C6C-049E-495B-96C0-D69BE08CD8DC}" type="presParOf" srcId="{736D53AC-DAAA-4A9F-9A9E-BA37A660B367}" destId="{ED7062DD-D611-442F-A48F-E1B03E68787E}" srcOrd="1" destOrd="0" presId="urn:microsoft.com/office/officeart/2005/8/layout/orgChart1"/>
    <dgm:cxn modelId="{E2FEAC5B-0766-436F-BA44-737CA7E76804}" type="presParOf" srcId="{736D53AC-DAAA-4A9F-9A9E-BA37A660B367}" destId="{E0CE5DE1-C2C5-47FB-9728-F5BA7F9FCFCA}" srcOrd="2" destOrd="0" presId="urn:microsoft.com/office/officeart/2005/8/layout/orgChart1"/>
    <dgm:cxn modelId="{08B07010-E7B0-4051-8D20-B2C3EAD404B9}" type="presParOf" srcId="{927D73B8-B7FA-4250-9388-FE334CBFAC7F}" destId="{2CD77217-5EBC-48CF-94A8-85FE6282A1A5}" srcOrd="10" destOrd="0" presId="urn:microsoft.com/office/officeart/2005/8/layout/orgChart1"/>
    <dgm:cxn modelId="{4B7B22CB-440E-4063-813E-C4FC1E590621}" type="presParOf" srcId="{927D73B8-B7FA-4250-9388-FE334CBFAC7F}" destId="{C4E93D4C-A841-43C2-9699-42228328DEA9}" srcOrd="11" destOrd="0" presId="urn:microsoft.com/office/officeart/2005/8/layout/orgChart1"/>
    <dgm:cxn modelId="{9E095377-C0A7-415E-8745-4C703D34CBBB}" type="presParOf" srcId="{C4E93D4C-A841-43C2-9699-42228328DEA9}" destId="{A254F1E3-9C69-417C-8ECE-B35103659DF8}" srcOrd="0" destOrd="0" presId="urn:microsoft.com/office/officeart/2005/8/layout/orgChart1"/>
    <dgm:cxn modelId="{9F5F787F-9A31-4AD0-B485-5F96EBD7B99F}" type="presParOf" srcId="{A254F1E3-9C69-417C-8ECE-B35103659DF8}" destId="{3AE2D350-726C-44CE-8FC7-5B81ED5FB0D0}" srcOrd="0" destOrd="0" presId="urn:microsoft.com/office/officeart/2005/8/layout/orgChart1"/>
    <dgm:cxn modelId="{07825C4E-CE4C-44F4-894E-BD73BD469289}" type="presParOf" srcId="{A254F1E3-9C69-417C-8ECE-B35103659DF8}" destId="{46DA16AC-EB25-4B16-A9E7-69631537F322}" srcOrd="1" destOrd="0" presId="urn:microsoft.com/office/officeart/2005/8/layout/orgChart1"/>
    <dgm:cxn modelId="{B0A5F91D-BC14-4AAD-971E-EBDBD8892554}" type="presParOf" srcId="{C4E93D4C-A841-43C2-9699-42228328DEA9}" destId="{1FE1178E-5009-48A5-9294-7F0364695CAA}" srcOrd="1" destOrd="0" presId="urn:microsoft.com/office/officeart/2005/8/layout/orgChart1"/>
    <dgm:cxn modelId="{C33575A8-99AE-4C09-9306-70C43FE28EBD}" type="presParOf" srcId="{C4E93D4C-A841-43C2-9699-42228328DEA9}" destId="{CFB8FDD9-279F-4EA7-B026-D56C963555C9}" srcOrd="2" destOrd="0" presId="urn:microsoft.com/office/officeart/2005/8/layout/orgChart1"/>
    <dgm:cxn modelId="{5CED9C28-1B2D-4175-8AB8-50D285CCD5BC}" type="presParOf" srcId="{C5C390AE-FAEC-4D7D-BEB8-518481780A83}" destId="{79DCB57E-9296-4B6E-9B5B-651FE866C94F}" srcOrd="2" destOrd="0" presId="urn:microsoft.com/office/officeart/2005/8/layout/orgChart1"/>
    <dgm:cxn modelId="{8182CC56-40D8-4AC8-BB43-D6E2563CE190}" type="presParOf" srcId="{79DCB57E-9296-4B6E-9B5B-651FE866C94F}" destId="{18391D21-4E1B-4C5B-9691-43DF215F9416}" srcOrd="0" destOrd="0" presId="urn:microsoft.com/office/officeart/2005/8/layout/orgChart1"/>
    <dgm:cxn modelId="{9E08F9F9-C071-403A-8AA8-6A3D9E110B02}" type="presParOf" srcId="{79DCB57E-9296-4B6E-9B5B-651FE866C94F}" destId="{8A2C2DD8-F870-4BAC-B1E4-C43E34F52BA0}" srcOrd="1" destOrd="0" presId="urn:microsoft.com/office/officeart/2005/8/layout/orgChart1"/>
    <dgm:cxn modelId="{807A8C67-E31F-4054-920A-CBABC8E54C7F}" type="presParOf" srcId="{8A2C2DD8-F870-4BAC-B1E4-C43E34F52BA0}" destId="{14AAC4F6-5E00-4878-9102-7DED48CBC1E4}" srcOrd="0" destOrd="0" presId="urn:microsoft.com/office/officeart/2005/8/layout/orgChart1"/>
    <dgm:cxn modelId="{9484D2CE-E482-4217-8E19-7B7C3B37533F}" type="presParOf" srcId="{14AAC4F6-5E00-4878-9102-7DED48CBC1E4}" destId="{FFEA82F9-4405-449C-AA80-48B26BB7115F}" srcOrd="0" destOrd="0" presId="urn:microsoft.com/office/officeart/2005/8/layout/orgChart1"/>
    <dgm:cxn modelId="{7EBB6130-6F1E-45B2-874E-C8F9EA400B0B}" type="presParOf" srcId="{14AAC4F6-5E00-4878-9102-7DED48CBC1E4}" destId="{F55616E2-5986-4C96-9B6F-E955270BD115}" srcOrd="1" destOrd="0" presId="urn:microsoft.com/office/officeart/2005/8/layout/orgChart1"/>
    <dgm:cxn modelId="{EE9AD873-F8E3-49EE-BB64-71A449398594}" type="presParOf" srcId="{8A2C2DD8-F870-4BAC-B1E4-C43E34F52BA0}" destId="{083B48FA-734F-4A60-BDBF-E9A93E902C58}" srcOrd="1" destOrd="0" presId="urn:microsoft.com/office/officeart/2005/8/layout/orgChart1"/>
    <dgm:cxn modelId="{6E3A0B89-F049-4FF7-A7A8-4C06DD4C5864}" type="presParOf" srcId="{8A2C2DD8-F870-4BAC-B1E4-C43E34F52BA0}" destId="{F2C8AD77-AF06-41C5-AE35-59FDA66626EF}" srcOrd="2" destOrd="0" presId="urn:microsoft.com/office/officeart/2005/8/layout/orgChart1"/>
    <dgm:cxn modelId="{BE4F9B66-AA1A-45BF-841C-187DC27330B8}" type="presParOf" srcId="{F2C8AD77-AF06-41C5-AE35-59FDA66626EF}" destId="{6D56F872-95EB-4C42-8197-3C2F179D9905}" srcOrd="0" destOrd="0" presId="urn:microsoft.com/office/officeart/2005/8/layout/orgChart1"/>
    <dgm:cxn modelId="{6F954148-8B1A-422B-82AD-72F6436888A1}" type="presParOf" srcId="{F2C8AD77-AF06-41C5-AE35-59FDA66626EF}" destId="{2CD53189-6ADB-4005-A4AD-3A0B01B5F345}" srcOrd="1" destOrd="0" presId="urn:microsoft.com/office/officeart/2005/8/layout/orgChart1"/>
    <dgm:cxn modelId="{B42B52E7-1889-48F8-B7DF-7CE7F53F10E2}" type="presParOf" srcId="{2CD53189-6ADB-4005-A4AD-3A0B01B5F345}" destId="{2805C03A-F00C-4813-8A5B-0FB58C95ECF5}" srcOrd="0" destOrd="0" presId="urn:microsoft.com/office/officeart/2005/8/layout/orgChart1"/>
    <dgm:cxn modelId="{41C34F6C-8B63-45FA-A8AE-374379590C72}" type="presParOf" srcId="{2805C03A-F00C-4813-8A5B-0FB58C95ECF5}" destId="{A3B9B369-5D5F-4FBC-956A-75176632F50D}" srcOrd="0" destOrd="0" presId="urn:microsoft.com/office/officeart/2005/8/layout/orgChart1"/>
    <dgm:cxn modelId="{A49E4E32-0461-452F-9AE5-90DFA43EEA5E}" type="presParOf" srcId="{2805C03A-F00C-4813-8A5B-0FB58C95ECF5}" destId="{14F4524F-4022-482C-BF2A-4DA61CB9D8A2}" srcOrd="1" destOrd="0" presId="urn:microsoft.com/office/officeart/2005/8/layout/orgChart1"/>
    <dgm:cxn modelId="{60D487CD-B430-405F-8CB1-81D978E9DCEA}" type="presParOf" srcId="{2CD53189-6ADB-4005-A4AD-3A0B01B5F345}" destId="{05A6F450-A79D-4054-BD08-7E564482E425}" srcOrd="1" destOrd="0" presId="urn:microsoft.com/office/officeart/2005/8/layout/orgChart1"/>
    <dgm:cxn modelId="{FDAC0643-04AE-4694-B169-8D2EDC960A2D}" type="presParOf" srcId="{2CD53189-6ADB-4005-A4AD-3A0B01B5F345}" destId="{85C24040-39E2-438B-9499-F78DC2A0000F}" srcOrd="2" destOrd="0" presId="urn:microsoft.com/office/officeart/2005/8/layout/orgChart1"/>
    <dgm:cxn modelId="{EF873E15-6B5C-45FC-B077-8E28505309EC}" type="presParOf" srcId="{F2C8AD77-AF06-41C5-AE35-59FDA66626EF}" destId="{07C92317-3C94-4D78-8829-ECC1F9C101D8}" srcOrd="2" destOrd="0" presId="urn:microsoft.com/office/officeart/2005/8/layout/orgChart1"/>
    <dgm:cxn modelId="{F446B11B-2011-4DAE-A107-16BA7DCDC5CF}" type="presParOf" srcId="{F2C8AD77-AF06-41C5-AE35-59FDA66626EF}" destId="{D8376204-64A0-494E-AA3B-9B01090DB434}" srcOrd="3" destOrd="0" presId="urn:microsoft.com/office/officeart/2005/8/layout/orgChart1"/>
    <dgm:cxn modelId="{D6069AB9-FD7F-47ED-A9F6-68C342B7BEE3}" type="presParOf" srcId="{D8376204-64A0-494E-AA3B-9B01090DB434}" destId="{41D5FB21-BC96-42EA-8566-6FA617D75528}" srcOrd="0" destOrd="0" presId="urn:microsoft.com/office/officeart/2005/8/layout/orgChart1"/>
    <dgm:cxn modelId="{7CCFC0E1-EF18-45D1-BCA5-49AC4D511BC4}" type="presParOf" srcId="{41D5FB21-BC96-42EA-8566-6FA617D75528}" destId="{96E3B452-4141-47D6-A0BF-8CDFDA656777}" srcOrd="0" destOrd="0" presId="urn:microsoft.com/office/officeart/2005/8/layout/orgChart1"/>
    <dgm:cxn modelId="{0D4702E2-1D43-4D1C-A1B7-90F09C126EDB}" type="presParOf" srcId="{41D5FB21-BC96-42EA-8566-6FA617D75528}" destId="{55651052-9EB8-4B9F-B707-2A59FBA9D048}" srcOrd="1" destOrd="0" presId="urn:microsoft.com/office/officeart/2005/8/layout/orgChart1"/>
    <dgm:cxn modelId="{9C26C50B-ABB4-466F-9C45-E9CB1A2F7FF1}" type="presParOf" srcId="{D8376204-64A0-494E-AA3B-9B01090DB434}" destId="{4398C6D2-AAF5-4F7B-92B9-2F735C62C024}" srcOrd="1" destOrd="0" presId="urn:microsoft.com/office/officeart/2005/8/layout/orgChart1"/>
    <dgm:cxn modelId="{D3F145CD-6C3C-4648-B2E1-DFC2429093DC}" type="presParOf" srcId="{D8376204-64A0-494E-AA3B-9B01090DB434}" destId="{6C72B121-2E4D-4924-8693-99A08708E428}" srcOrd="2" destOrd="0" presId="urn:microsoft.com/office/officeart/2005/8/layout/orgChart1"/>
    <dgm:cxn modelId="{EA156463-312B-48A9-A2A4-E630B44A7B7C}" type="presParOf" srcId="{F2C8AD77-AF06-41C5-AE35-59FDA66626EF}" destId="{7867EEAA-C51A-403B-85E9-371FF9BCF002}" srcOrd="4" destOrd="0" presId="urn:microsoft.com/office/officeart/2005/8/layout/orgChart1"/>
    <dgm:cxn modelId="{F8E872EC-0EAF-4FF5-94B0-2C5965435757}" type="presParOf" srcId="{F2C8AD77-AF06-41C5-AE35-59FDA66626EF}" destId="{40AAF8AC-3047-4AB8-8C3D-9BAD19432ECE}" srcOrd="5" destOrd="0" presId="urn:microsoft.com/office/officeart/2005/8/layout/orgChart1"/>
    <dgm:cxn modelId="{49651298-D06D-4C8A-9AA6-1933F255529C}" type="presParOf" srcId="{40AAF8AC-3047-4AB8-8C3D-9BAD19432ECE}" destId="{4D505006-2BDA-4212-A45E-12ECECBFF790}" srcOrd="0" destOrd="0" presId="urn:microsoft.com/office/officeart/2005/8/layout/orgChart1"/>
    <dgm:cxn modelId="{ECCCCCE8-472D-4494-B298-25F7D11EF287}" type="presParOf" srcId="{4D505006-2BDA-4212-A45E-12ECECBFF790}" destId="{EBE36E95-F952-4A15-B350-C9C369BB933D}" srcOrd="0" destOrd="0" presId="urn:microsoft.com/office/officeart/2005/8/layout/orgChart1"/>
    <dgm:cxn modelId="{D34FBA14-6F60-4357-84ED-D073E5C90A5A}" type="presParOf" srcId="{4D505006-2BDA-4212-A45E-12ECECBFF790}" destId="{09E04598-D5BD-4174-A8D0-E8E8B68AFF4F}" srcOrd="1" destOrd="0" presId="urn:microsoft.com/office/officeart/2005/8/layout/orgChart1"/>
    <dgm:cxn modelId="{9939D997-28D3-4DF4-9A53-F5A6A290E35D}" type="presParOf" srcId="{40AAF8AC-3047-4AB8-8C3D-9BAD19432ECE}" destId="{A261F6D6-36AA-4A06-B28C-22077A36CC37}" srcOrd="1" destOrd="0" presId="urn:microsoft.com/office/officeart/2005/8/layout/orgChart1"/>
    <dgm:cxn modelId="{CCD06197-7BC3-4F1D-8CAF-56AD79E16BF7}" type="presParOf" srcId="{40AAF8AC-3047-4AB8-8C3D-9BAD19432ECE}" destId="{51856890-5145-4683-9C11-6F29C1599FE2}" srcOrd="2" destOrd="0" presId="urn:microsoft.com/office/officeart/2005/8/layout/orgChart1"/>
    <dgm:cxn modelId="{D59A5316-375C-4A1D-AAE8-5887C48C3B7E}" type="presParOf" srcId="{CED90AE5-E3AC-464B-BED7-0C20944A577F}" destId="{D630937F-134F-4332-B79D-50719C7862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A79EC-4418-4803-A2B7-4FDFE2820669}">
      <dsp:nvSpPr>
        <dsp:cNvPr id="0" name=""/>
        <dsp:cNvSpPr/>
      </dsp:nvSpPr>
      <dsp:spPr>
        <a:xfrm>
          <a:off x="7080124" y="1678378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799"/>
              </a:lnTo>
              <a:lnTo>
                <a:pt x="135086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E8AF5-CD52-4058-883E-98059B67E844}">
      <dsp:nvSpPr>
        <dsp:cNvPr id="0" name=""/>
        <dsp:cNvSpPr/>
      </dsp:nvSpPr>
      <dsp:spPr>
        <a:xfrm>
          <a:off x="6990757" y="1678378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95799"/>
              </a:lnTo>
              <a:lnTo>
                <a:pt x="45720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DF67B-4B8B-4C39-9D08-40BA2C158EBF}">
      <dsp:nvSpPr>
        <dsp:cNvPr id="0" name=""/>
        <dsp:cNvSpPr/>
      </dsp:nvSpPr>
      <dsp:spPr>
        <a:xfrm>
          <a:off x="7080124" y="1678378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82FA2-2D1F-45EC-B47C-09C7E4665B99}">
      <dsp:nvSpPr>
        <dsp:cNvPr id="0" name=""/>
        <dsp:cNvSpPr/>
      </dsp:nvSpPr>
      <dsp:spPr>
        <a:xfrm>
          <a:off x="6990757" y="1678378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ED61E-2D00-45D4-BB7C-0002162DFCDC}">
      <dsp:nvSpPr>
        <dsp:cNvPr id="0" name=""/>
        <dsp:cNvSpPr/>
      </dsp:nvSpPr>
      <dsp:spPr>
        <a:xfrm>
          <a:off x="6096000" y="508403"/>
          <a:ext cx="604288" cy="95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197"/>
              </a:lnTo>
              <a:lnTo>
                <a:pt x="604288" y="957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24D28-DB1E-48FC-A329-9F8FE7DD1BB7}">
      <dsp:nvSpPr>
        <dsp:cNvPr id="0" name=""/>
        <dsp:cNvSpPr/>
      </dsp:nvSpPr>
      <dsp:spPr>
        <a:xfrm>
          <a:off x="4931069" y="1678378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95799"/>
              </a:lnTo>
              <a:lnTo>
                <a:pt x="45720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41C6-4B80-4AD1-81E2-95D6478A2831}">
      <dsp:nvSpPr>
        <dsp:cNvPr id="0" name=""/>
        <dsp:cNvSpPr/>
      </dsp:nvSpPr>
      <dsp:spPr>
        <a:xfrm>
          <a:off x="5020435" y="1678378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095E7-2EE6-4719-9DC6-EA1674A9CF99}">
      <dsp:nvSpPr>
        <dsp:cNvPr id="0" name=""/>
        <dsp:cNvSpPr/>
      </dsp:nvSpPr>
      <dsp:spPr>
        <a:xfrm>
          <a:off x="4931069" y="1678378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437A-069F-4D67-8633-F4FC7933B614}">
      <dsp:nvSpPr>
        <dsp:cNvPr id="0" name=""/>
        <dsp:cNvSpPr/>
      </dsp:nvSpPr>
      <dsp:spPr>
        <a:xfrm>
          <a:off x="5491711" y="508403"/>
          <a:ext cx="604288" cy="957197"/>
        </a:xfrm>
        <a:custGeom>
          <a:avLst/>
          <a:gdLst/>
          <a:ahLst/>
          <a:cxnLst/>
          <a:rect l="0" t="0" r="0" b="0"/>
          <a:pathLst>
            <a:path>
              <a:moveTo>
                <a:pt x="604288" y="0"/>
              </a:moveTo>
              <a:lnTo>
                <a:pt x="604288" y="957197"/>
              </a:lnTo>
              <a:lnTo>
                <a:pt x="0" y="957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3A727-6551-4593-8404-4CBC9250CFE4}">
      <dsp:nvSpPr>
        <dsp:cNvPr id="0" name=""/>
        <dsp:cNvSpPr/>
      </dsp:nvSpPr>
      <dsp:spPr>
        <a:xfrm>
          <a:off x="11199500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F4113-C668-4605-BC3A-61BF39B71D1F}">
      <dsp:nvSpPr>
        <dsp:cNvPr id="0" name=""/>
        <dsp:cNvSpPr/>
      </dsp:nvSpPr>
      <dsp:spPr>
        <a:xfrm>
          <a:off x="11110133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BF861-201E-498D-AF82-5E08703BC448}">
      <dsp:nvSpPr>
        <dsp:cNvPr id="0" name=""/>
        <dsp:cNvSpPr/>
      </dsp:nvSpPr>
      <dsp:spPr>
        <a:xfrm>
          <a:off x="6096000" y="508403"/>
          <a:ext cx="5149220" cy="255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919"/>
              </a:lnTo>
              <a:lnTo>
                <a:pt x="5149220" y="2467919"/>
              </a:lnTo>
              <a:lnTo>
                <a:pt x="5149220" y="2557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A69D5-514B-4D34-A1C5-2B25CC57B7E4}">
      <dsp:nvSpPr>
        <dsp:cNvPr id="0" name=""/>
        <dsp:cNvSpPr/>
      </dsp:nvSpPr>
      <dsp:spPr>
        <a:xfrm>
          <a:off x="9139812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088"/>
              </a:lnTo>
              <a:lnTo>
                <a:pt x="135086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9F318-699C-43F5-9BFE-5519A133FBEB}">
      <dsp:nvSpPr>
        <dsp:cNvPr id="0" name=""/>
        <dsp:cNvSpPr/>
      </dsp:nvSpPr>
      <dsp:spPr>
        <a:xfrm>
          <a:off x="9050445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1600088"/>
              </a:lnTo>
              <a:lnTo>
                <a:pt x="45720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C56F2-1BAE-400A-9EA0-AF801A706B26}">
      <dsp:nvSpPr>
        <dsp:cNvPr id="0" name=""/>
        <dsp:cNvSpPr/>
      </dsp:nvSpPr>
      <dsp:spPr>
        <a:xfrm>
          <a:off x="9139812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799"/>
              </a:lnTo>
              <a:lnTo>
                <a:pt x="135086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5CE4A-BF61-44E1-B63A-88B76AACA94A}">
      <dsp:nvSpPr>
        <dsp:cNvPr id="0" name=""/>
        <dsp:cNvSpPr/>
      </dsp:nvSpPr>
      <dsp:spPr>
        <a:xfrm>
          <a:off x="9050445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95799"/>
              </a:lnTo>
              <a:lnTo>
                <a:pt x="45720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E8EEE-8FEF-483B-9A20-CCD5DE97B508}">
      <dsp:nvSpPr>
        <dsp:cNvPr id="0" name=""/>
        <dsp:cNvSpPr/>
      </dsp:nvSpPr>
      <dsp:spPr>
        <a:xfrm>
          <a:off x="9139812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63646-BA47-4F2F-B585-070779D4003B}">
      <dsp:nvSpPr>
        <dsp:cNvPr id="0" name=""/>
        <dsp:cNvSpPr/>
      </dsp:nvSpPr>
      <dsp:spPr>
        <a:xfrm>
          <a:off x="9050445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57451-7B2E-4F5A-8C8A-095D3594C2B5}">
      <dsp:nvSpPr>
        <dsp:cNvPr id="0" name=""/>
        <dsp:cNvSpPr/>
      </dsp:nvSpPr>
      <dsp:spPr>
        <a:xfrm>
          <a:off x="6096000" y="508403"/>
          <a:ext cx="3089532" cy="255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919"/>
              </a:lnTo>
              <a:lnTo>
                <a:pt x="3089532" y="2467919"/>
              </a:lnTo>
              <a:lnTo>
                <a:pt x="3089532" y="2557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68971-132E-4292-B4D9-ADD2DD03A4CB}">
      <dsp:nvSpPr>
        <dsp:cNvPr id="0" name=""/>
        <dsp:cNvSpPr/>
      </dsp:nvSpPr>
      <dsp:spPr>
        <a:xfrm>
          <a:off x="6990757" y="3491244"/>
          <a:ext cx="91440" cy="2204377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2204377"/>
              </a:lnTo>
              <a:lnTo>
                <a:pt x="45720" y="2204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DFBC1-D22F-4B7D-BE47-F66AE94A1BE5}">
      <dsp:nvSpPr>
        <dsp:cNvPr id="0" name=""/>
        <dsp:cNvSpPr/>
      </dsp:nvSpPr>
      <dsp:spPr>
        <a:xfrm>
          <a:off x="7080124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088"/>
              </a:lnTo>
              <a:lnTo>
                <a:pt x="135086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49163-3682-4B8C-B0F4-7D20C0E711D8}">
      <dsp:nvSpPr>
        <dsp:cNvPr id="0" name=""/>
        <dsp:cNvSpPr/>
      </dsp:nvSpPr>
      <dsp:spPr>
        <a:xfrm>
          <a:off x="6990757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1600088"/>
              </a:lnTo>
              <a:lnTo>
                <a:pt x="45720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5D3F-7940-45BC-B628-6AE955A3BED4}">
      <dsp:nvSpPr>
        <dsp:cNvPr id="0" name=""/>
        <dsp:cNvSpPr/>
      </dsp:nvSpPr>
      <dsp:spPr>
        <a:xfrm>
          <a:off x="7080124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799"/>
              </a:lnTo>
              <a:lnTo>
                <a:pt x="135086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77431-9D8A-4BF6-9D8A-2E4212267FFB}">
      <dsp:nvSpPr>
        <dsp:cNvPr id="0" name=""/>
        <dsp:cNvSpPr/>
      </dsp:nvSpPr>
      <dsp:spPr>
        <a:xfrm>
          <a:off x="6990757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95799"/>
              </a:lnTo>
              <a:lnTo>
                <a:pt x="45720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013A-7E99-472B-8472-280E8CDF580D}">
      <dsp:nvSpPr>
        <dsp:cNvPr id="0" name=""/>
        <dsp:cNvSpPr/>
      </dsp:nvSpPr>
      <dsp:spPr>
        <a:xfrm>
          <a:off x="7080124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2A83C-EE52-467D-B121-8995A0FEECFF}">
      <dsp:nvSpPr>
        <dsp:cNvPr id="0" name=""/>
        <dsp:cNvSpPr/>
      </dsp:nvSpPr>
      <dsp:spPr>
        <a:xfrm>
          <a:off x="6990757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18D59-D2E2-4F7E-A9F8-DF89175D2270}">
      <dsp:nvSpPr>
        <dsp:cNvPr id="0" name=""/>
        <dsp:cNvSpPr/>
      </dsp:nvSpPr>
      <dsp:spPr>
        <a:xfrm>
          <a:off x="6096000" y="508403"/>
          <a:ext cx="1029844" cy="255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7919"/>
              </a:lnTo>
              <a:lnTo>
                <a:pt x="1029844" y="2467919"/>
              </a:lnTo>
              <a:lnTo>
                <a:pt x="1029844" y="2557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3BA47-B91C-4C42-87A0-B8E9EB92ACE4}">
      <dsp:nvSpPr>
        <dsp:cNvPr id="0" name=""/>
        <dsp:cNvSpPr/>
      </dsp:nvSpPr>
      <dsp:spPr>
        <a:xfrm>
          <a:off x="5020435" y="3500542"/>
          <a:ext cx="91440" cy="219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5078"/>
              </a:lnTo>
              <a:lnTo>
                <a:pt x="135086" y="21950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CB10-8E34-421E-B32E-4E0762B346E7}">
      <dsp:nvSpPr>
        <dsp:cNvPr id="0" name=""/>
        <dsp:cNvSpPr/>
      </dsp:nvSpPr>
      <dsp:spPr>
        <a:xfrm>
          <a:off x="4931069" y="3500542"/>
          <a:ext cx="91440" cy="2195078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2195078"/>
              </a:lnTo>
              <a:lnTo>
                <a:pt x="45720" y="21950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71CF-FB79-47D8-B0DF-4B3FC33C7997}">
      <dsp:nvSpPr>
        <dsp:cNvPr id="0" name=""/>
        <dsp:cNvSpPr/>
      </dsp:nvSpPr>
      <dsp:spPr>
        <a:xfrm>
          <a:off x="5020435" y="3500542"/>
          <a:ext cx="91440" cy="1590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0789"/>
              </a:lnTo>
              <a:lnTo>
                <a:pt x="135086" y="1590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A4423-703B-4999-9F8A-107DDE1D9215}">
      <dsp:nvSpPr>
        <dsp:cNvPr id="0" name=""/>
        <dsp:cNvSpPr/>
      </dsp:nvSpPr>
      <dsp:spPr>
        <a:xfrm>
          <a:off x="4931069" y="3500542"/>
          <a:ext cx="91440" cy="159078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1590789"/>
              </a:lnTo>
              <a:lnTo>
                <a:pt x="45720" y="15907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F3CE8-1F74-4F59-80A8-C50D1D10B480}">
      <dsp:nvSpPr>
        <dsp:cNvPr id="0" name=""/>
        <dsp:cNvSpPr/>
      </dsp:nvSpPr>
      <dsp:spPr>
        <a:xfrm>
          <a:off x="5020435" y="3500542"/>
          <a:ext cx="91440" cy="986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501"/>
              </a:lnTo>
              <a:lnTo>
                <a:pt x="135086" y="9865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D07C3-BA0C-4542-961E-3F9B36FB9F44}">
      <dsp:nvSpPr>
        <dsp:cNvPr id="0" name=""/>
        <dsp:cNvSpPr/>
      </dsp:nvSpPr>
      <dsp:spPr>
        <a:xfrm>
          <a:off x="4931069" y="3500542"/>
          <a:ext cx="91440" cy="986501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86501"/>
              </a:lnTo>
              <a:lnTo>
                <a:pt x="45720" y="9865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80E12-5F6D-4E2C-96BD-418A5123B3CC}">
      <dsp:nvSpPr>
        <dsp:cNvPr id="0" name=""/>
        <dsp:cNvSpPr/>
      </dsp:nvSpPr>
      <dsp:spPr>
        <a:xfrm>
          <a:off x="5020435" y="3500542"/>
          <a:ext cx="91440" cy="3822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212"/>
              </a:lnTo>
              <a:lnTo>
                <a:pt x="135086" y="382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C2DB-83F3-405C-9BA7-27E0B1AC9AD2}">
      <dsp:nvSpPr>
        <dsp:cNvPr id="0" name=""/>
        <dsp:cNvSpPr/>
      </dsp:nvSpPr>
      <dsp:spPr>
        <a:xfrm>
          <a:off x="4931069" y="3500542"/>
          <a:ext cx="91440" cy="382212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82212"/>
              </a:lnTo>
              <a:lnTo>
                <a:pt x="45720" y="382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76D-C30A-4A44-A2D6-3C2FFB0AC6A7}">
      <dsp:nvSpPr>
        <dsp:cNvPr id="0" name=""/>
        <dsp:cNvSpPr/>
      </dsp:nvSpPr>
      <dsp:spPr>
        <a:xfrm>
          <a:off x="5066155" y="508403"/>
          <a:ext cx="1029844" cy="2566584"/>
        </a:xfrm>
        <a:custGeom>
          <a:avLst/>
          <a:gdLst/>
          <a:ahLst/>
          <a:cxnLst/>
          <a:rect l="0" t="0" r="0" b="0"/>
          <a:pathLst>
            <a:path>
              <a:moveTo>
                <a:pt x="1029844" y="0"/>
              </a:moveTo>
              <a:lnTo>
                <a:pt x="1029844" y="2477217"/>
              </a:lnTo>
              <a:lnTo>
                <a:pt x="0" y="2477217"/>
              </a:lnTo>
              <a:lnTo>
                <a:pt x="0" y="2566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58C07-0C16-43B7-B2E2-4BB327ADA96C}">
      <dsp:nvSpPr>
        <dsp:cNvPr id="0" name=""/>
        <dsp:cNvSpPr/>
      </dsp:nvSpPr>
      <dsp:spPr>
        <a:xfrm>
          <a:off x="2871381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1600088"/>
              </a:lnTo>
              <a:lnTo>
                <a:pt x="45720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44E3-9CFC-4053-A358-2092276334DA}">
      <dsp:nvSpPr>
        <dsp:cNvPr id="0" name=""/>
        <dsp:cNvSpPr/>
      </dsp:nvSpPr>
      <dsp:spPr>
        <a:xfrm>
          <a:off x="2960747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799"/>
              </a:lnTo>
              <a:lnTo>
                <a:pt x="135086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E0521-2A60-4EAF-AFB3-ED4C985D5312}">
      <dsp:nvSpPr>
        <dsp:cNvPr id="0" name=""/>
        <dsp:cNvSpPr/>
      </dsp:nvSpPr>
      <dsp:spPr>
        <a:xfrm>
          <a:off x="2871381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95799"/>
              </a:lnTo>
              <a:lnTo>
                <a:pt x="45720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239C3-5825-4E39-ACB2-AE3796E86FE4}">
      <dsp:nvSpPr>
        <dsp:cNvPr id="0" name=""/>
        <dsp:cNvSpPr/>
      </dsp:nvSpPr>
      <dsp:spPr>
        <a:xfrm>
          <a:off x="2960747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BBA48-C006-4D80-8F68-5B9270E57754}">
      <dsp:nvSpPr>
        <dsp:cNvPr id="0" name=""/>
        <dsp:cNvSpPr/>
      </dsp:nvSpPr>
      <dsp:spPr>
        <a:xfrm>
          <a:off x="2871381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5FB88-DC71-4602-AC59-1F469CF3C511}">
      <dsp:nvSpPr>
        <dsp:cNvPr id="0" name=""/>
        <dsp:cNvSpPr/>
      </dsp:nvSpPr>
      <dsp:spPr>
        <a:xfrm>
          <a:off x="3006467" y="508403"/>
          <a:ext cx="3089532" cy="2557285"/>
        </a:xfrm>
        <a:custGeom>
          <a:avLst/>
          <a:gdLst/>
          <a:ahLst/>
          <a:cxnLst/>
          <a:rect l="0" t="0" r="0" b="0"/>
          <a:pathLst>
            <a:path>
              <a:moveTo>
                <a:pt x="3089532" y="0"/>
              </a:moveTo>
              <a:lnTo>
                <a:pt x="3089532" y="2467919"/>
              </a:lnTo>
              <a:lnTo>
                <a:pt x="0" y="2467919"/>
              </a:lnTo>
              <a:lnTo>
                <a:pt x="0" y="2557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89E19-500E-4729-AA3E-3F2C2259DB9F}">
      <dsp:nvSpPr>
        <dsp:cNvPr id="0" name=""/>
        <dsp:cNvSpPr/>
      </dsp:nvSpPr>
      <dsp:spPr>
        <a:xfrm>
          <a:off x="811692" y="3491244"/>
          <a:ext cx="91440" cy="2204377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2204377"/>
              </a:lnTo>
              <a:lnTo>
                <a:pt x="45720" y="22043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EE2A3-498A-477E-A460-BD824F030CBC}">
      <dsp:nvSpPr>
        <dsp:cNvPr id="0" name=""/>
        <dsp:cNvSpPr/>
      </dsp:nvSpPr>
      <dsp:spPr>
        <a:xfrm>
          <a:off x="901059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088"/>
              </a:lnTo>
              <a:lnTo>
                <a:pt x="135086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CA5C5-9D40-490B-91CD-72B635F79021}">
      <dsp:nvSpPr>
        <dsp:cNvPr id="0" name=""/>
        <dsp:cNvSpPr/>
      </dsp:nvSpPr>
      <dsp:spPr>
        <a:xfrm>
          <a:off x="811692" y="3491244"/>
          <a:ext cx="91440" cy="1600088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1600088"/>
              </a:lnTo>
              <a:lnTo>
                <a:pt x="45720" y="16000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121A5-0BEB-46B2-B82A-B00AB8D937DE}">
      <dsp:nvSpPr>
        <dsp:cNvPr id="0" name=""/>
        <dsp:cNvSpPr/>
      </dsp:nvSpPr>
      <dsp:spPr>
        <a:xfrm>
          <a:off x="901059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799"/>
              </a:lnTo>
              <a:lnTo>
                <a:pt x="135086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58970-4B3D-4CD7-B300-B3814AF27FAF}">
      <dsp:nvSpPr>
        <dsp:cNvPr id="0" name=""/>
        <dsp:cNvSpPr/>
      </dsp:nvSpPr>
      <dsp:spPr>
        <a:xfrm>
          <a:off x="811692" y="3491244"/>
          <a:ext cx="91440" cy="995799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995799"/>
              </a:lnTo>
              <a:lnTo>
                <a:pt x="45720" y="995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BB4DC-B133-4282-897B-6AACF65FA580}">
      <dsp:nvSpPr>
        <dsp:cNvPr id="0" name=""/>
        <dsp:cNvSpPr/>
      </dsp:nvSpPr>
      <dsp:spPr>
        <a:xfrm>
          <a:off x="901059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1510"/>
              </a:lnTo>
              <a:lnTo>
                <a:pt x="135086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9B7FE-C4A0-4A62-8AAC-8258FCC3B3DF}">
      <dsp:nvSpPr>
        <dsp:cNvPr id="0" name=""/>
        <dsp:cNvSpPr/>
      </dsp:nvSpPr>
      <dsp:spPr>
        <a:xfrm>
          <a:off x="811692" y="3491244"/>
          <a:ext cx="91440" cy="391510"/>
        </a:xfrm>
        <a:custGeom>
          <a:avLst/>
          <a:gdLst/>
          <a:ahLst/>
          <a:cxnLst/>
          <a:rect l="0" t="0" r="0" b="0"/>
          <a:pathLst>
            <a:path>
              <a:moveTo>
                <a:pt x="135086" y="0"/>
              </a:moveTo>
              <a:lnTo>
                <a:pt x="135086" y="391510"/>
              </a:lnTo>
              <a:lnTo>
                <a:pt x="45720" y="3915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D58F2-A910-4848-B74E-7BD44FB08DC7}">
      <dsp:nvSpPr>
        <dsp:cNvPr id="0" name=""/>
        <dsp:cNvSpPr/>
      </dsp:nvSpPr>
      <dsp:spPr>
        <a:xfrm>
          <a:off x="901059" y="3491244"/>
          <a:ext cx="91440" cy="2207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7521"/>
              </a:lnTo>
              <a:lnTo>
                <a:pt x="119596" y="2207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ED04-FF78-4619-8FCC-665CA14F67AB}">
      <dsp:nvSpPr>
        <dsp:cNvPr id="0" name=""/>
        <dsp:cNvSpPr/>
      </dsp:nvSpPr>
      <dsp:spPr>
        <a:xfrm>
          <a:off x="946779" y="508403"/>
          <a:ext cx="5149220" cy="2557285"/>
        </a:xfrm>
        <a:custGeom>
          <a:avLst/>
          <a:gdLst/>
          <a:ahLst/>
          <a:cxnLst/>
          <a:rect l="0" t="0" r="0" b="0"/>
          <a:pathLst>
            <a:path>
              <a:moveTo>
                <a:pt x="5149220" y="0"/>
              </a:moveTo>
              <a:lnTo>
                <a:pt x="5149220" y="2467919"/>
              </a:lnTo>
              <a:lnTo>
                <a:pt x="0" y="2467919"/>
              </a:lnTo>
              <a:lnTo>
                <a:pt x="0" y="25572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30FEA-48A1-4E22-BE8F-449DA864D73E}">
      <dsp:nvSpPr>
        <dsp:cNvPr id="0" name=""/>
        <dsp:cNvSpPr/>
      </dsp:nvSpPr>
      <dsp:spPr>
        <a:xfrm>
          <a:off x="5670444" y="82847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Byrådet</a:t>
          </a:r>
        </a:p>
      </dsp:txBody>
      <dsp:txXfrm>
        <a:off x="5670444" y="82847"/>
        <a:ext cx="851110" cy="425555"/>
      </dsp:txXfrm>
    </dsp:sp>
    <dsp:sp modelId="{3E4731AA-A0A2-42E1-BF35-A3DFE1694061}">
      <dsp:nvSpPr>
        <dsp:cNvPr id="0" name=""/>
        <dsp:cNvSpPr/>
      </dsp:nvSpPr>
      <dsp:spPr>
        <a:xfrm>
          <a:off x="521223" y="3065688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Dagtilbud &amp; Undervisning</a:t>
          </a:r>
        </a:p>
      </dsp:txBody>
      <dsp:txXfrm>
        <a:off x="521223" y="3065688"/>
        <a:ext cx="851110" cy="425555"/>
      </dsp:txXfrm>
    </dsp:sp>
    <dsp:sp modelId="{6F52C386-AC57-43DC-A401-89A1D77E2BF6}">
      <dsp:nvSpPr>
        <dsp:cNvPr id="0" name=""/>
        <dsp:cNvSpPr/>
      </dsp:nvSpPr>
      <dsp:spPr>
        <a:xfrm>
          <a:off x="1020655" y="5485988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UU</a:t>
          </a:r>
        </a:p>
      </dsp:txBody>
      <dsp:txXfrm>
        <a:off x="1020655" y="5485988"/>
        <a:ext cx="851110" cy="425555"/>
      </dsp:txXfrm>
    </dsp:sp>
    <dsp:sp modelId="{9DE7DE8E-3475-405B-89AE-4437713F4ED2}">
      <dsp:nvSpPr>
        <dsp:cNvPr id="0" name=""/>
        <dsp:cNvSpPr/>
      </dsp:nvSpPr>
      <dsp:spPr>
        <a:xfrm>
          <a:off x="6301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Distrikt Vest</a:t>
          </a:r>
        </a:p>
      </dsp:txBody>
      <dsp:txXfrm>
        <a:off x="6301" y="3669977"/>
        <a:ext cx="851110" cy="425555"/>
      </dsp:txXfrm>
    </dsp:sp>
    <dsp:sp modelId="{F1A0A819-FA6F-4779-952B-128C5D148CB3}">
      <dsp:nvSpPr>
        <dsp:cNvPr id="0" name=""/>
        <dsp:cNvSpPr/>
      </dsp:nvSpPr>
      <dsp:spPr>
        <a:xfrm>
          <a:off x="1036146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Distrikt Øst</a:t>
          </a:r>
        </a:p>
      </dsp:txBody>
      <dsp:txXfrm>
        <a:off x="1036146" y="3669977"/>
        <a:ext cx="851110" cy="425555"/>
      </dsp:txXfrm>
    </dsp:sp>
    <dsp:sp modelId="{B1DB9269-458C-4BDC-8658-E1E80EE2862E}">
      <dsp:nvSpPr>
        <dsp:cNvPr id="0" name=""/>
        <dsp:cNvSpPr/>
      </dsp:nvSpPr>
      <dsp:spPr>
        <a:xfrm>
          <a:off x="6301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Distrikt Syd</a:t>
          </a:r>
        </a:p>
      </dsp:txBody>
      <dsp:txXfrm>
        <a:off x="6301" y="4274266"/>
        <a:ext cx="851110" cy="425555"/>
      </dsp:txXfrm>
    </dsp:sp>
    <dsp:sp modelId="{DB448DF1-8F77-4E5F-8D47-8A1AB1722D2D}">
      <dsp:nvSpPr>
        <dsp:cNvPr id="0" name=""/>
        <dsp:cNvSpPr/>
      </dsp:nvSpPr>
      <dsp:spPr>
        <a:xfrm>
          <a:off x="1036146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Det specialiserede område</a:t>
          </a:r>
        </a:p>
      </dsp:txBody>
      <dsp:txXfrm>
        <a:off x="1036146" y="4274266"/>
        <a:ext cx="851110" cy="425555"/>
      </dsp:txXfrm>
    </dsp:sp>
    <dsp:sp modelId="{9FB608B8-12FD-452A-9E88-C091B8A45CE8}">
      <dsp:nvSpPr>
        <dsp:cNvPr id="0" name=""/>
        <dsp:cNvSpPr/>
      </dsp:nvSpPr>
      <dsp:spPr>
        <a:xfrm>
          <a:off x="6301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Ungdommens Uddannelses-vejledning</a:t>
          </a:r>
        </a:p>
      </dsp:txBody>
      <dsp:txXfrm>
        <a:off x="6301" y="4878555"/>
        <a:ext cx="851110" cy="425555"/>
      </dsp:txXfrm>
    </dsp:sp>
    <dsp:sp modelId="{EEE02D44-4B43-4F77-997F-21C5E75F47B1}">
      <dsp:nvSpPr>
        <dsp:cNvPr id="0" name=""/>
        <dsp:cNvSpPr/>
      </dsp:nvSpPr>
      <dsp:spPr>
        <a:xfrm>
          <a:off x="1036146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4 selvejende institutioner</a:t>
          </a:r>
        </a:p>
      </dsp:txBody>
      <dsp:txXfrm>
        <a:off x="1036146" y="4878555"/>
        <a:ext cx="851110" cy="425555"/>
      </dsp:txXfrm>
    </dsp:sp>
    <dsp:sp modelId="{51D1C224-B3E6-4D87-A76C-9C09D4D73C2A}">
      <dsp:nvSpPr>
        <dsp:cNvPr id="0" name=""/>
        <dsp:cNvSpPr/>
      </dsp:nvSpPr>
      <dsp:spPr>
        <a:xfrm>
          <a:off x="6301" y="5482843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Ungdomsskolen</a:t>
          </a:r>
        </a:p>
      </dsp:txBody>
      <dsp:txXfrm>
        <a:off x="6301" y="5482843"/>
        <a:ext cx="851110" cy="425555"/>
      </dsp:txXfrm>
    </dsp:sp>
    <dsp:sp modelId="{5437735B-888D-4622-B6FE-E3A3F66AD233}">
      <dsp:nvSpPr>
        <dsp:cNvPr id="0" name=""/>
        <dsp:cNvSpPr/>
      </dsp:nvSpPr>
      <dsp:spPr>
        <a:xfrm>
          <a:off x="2580912" y="3065688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Børn &amp; Familie </a:t>
          </a:r>
        </a:p>
      </dsp:txBody>
      <dsp:txXfrm>
        <a:off x="2580912" y="3065688"/>
        <a:ext cx="851110" cy="425555"/>
      </dsp:txXfrm>
    </dsp:sp>
    <dsp:sp modelId="{7B5BAC58-1FC5-43BA-BF5D-96984D522032}">
      <dsp:nvSpPr>
        <dsp:cNvPr id="0" name=""/>
        <dsp:cNvSpPr/>
      </dsp:nvSpPr>
      <dsp:spPr>
        <a:xfrm>
          <a:off x="2065990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Familierådgivning</a:t>
          </a:r>
        </a:p>
      </dsp:txBody>
      <dsp:txXfrm>
        <a:off x="2065990" y="3669977"/>
        <a:ext cx="851110" cy="425555"/>
      </dsp:txXfrm>
    </dsp:sp>
    <dsp:sp modelId="{360F3011-BC40-40EB-BC63-AACF26A39474}">
      <dsp:nvSpPr>
        <dsp:cNvPr id="0" name=""/>
        <dsp:cNvSpPr/>
      </dsp:nvSpPr>
      <dsp:spPr>
        <a:xfrm>
          <a:off x="3095834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Familiecenteret</a:t>
          </a:r>
        </a:p>
      </dsp:txBody>
      <dsp:txXfrm>
        <a:off x="3095834" y="3669977"/>
        <a:ext cx="851110" cy="425555"/>
      </dsp:txXfrm>
    </dsp:sp>
    <dsp:sp modelId="{C2A285F1-02D0-4982-9236-E191216A12CB}">
      <dsp:nvSpPr>
        <dsp:cNvPr id="0" name=""/>
        <dsp:cNvSpPr/>
      </dsp:nvSpPr>
      <dsp:spPr>
        <a:xfrm>
          <a:off x="2065990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PPR</a:t>
          </a:r>
        </a:p>
      </dsp:txBody>
      <dsp:txXfrm>
        <a:off x="2065990" y="4274266"/>
        <a:ext cx="851110" cy="425555"/>
      </dsp:txXfrm>
    </dsp:sp>
    <dsp:sp modelId="{745A412C-1CE4-4B22-863F-50138F9D242E}">
      <dsp:nvSpPr>
        <dsp:cNvPr id="0" name=""/>
        <dsp:cNvSpPr/>
      </dsp:nvSpPr>
      <dsp:spPr>
        <a:xfrm>
          <a:off x="3095834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Sundhedsplejen</a:t>
          </a:r>
        </a:p>
      </dsp:txBody>
      <dsp:txXfrm>
        <a:off x="3095834" y="4274266"/>
        <a:ext cx="851110" cy="425555"/>
      </dsp:txXfrm>
    </dsp:sp>
    <dsp:sp modelId="{E906B2DB-FAB8-4DD4-B3BB-9966A76DE36E}">
      <dsp:nvSpPr>
        <dsp:cNvPr id="0" name=""/>
        <dsp:cNvSpPr/>
      </dsp:nvSpPr>
      <dsp:spPr>
        <a:xfrm>
          <a:off x="2065990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Tandplejen</a:t>
          </a:r>
        </a:p>
      </dsp:txBody>
      <dsp:txXfrm>
        <a:off x="2065990" y="4878555"/>
        <a:ext cx="851110" cy="425555"/>
      </dsp:txXfrm>
    </dsp:sp>
    <dsp:sp modelId="{D81384E1-2D44-431A-9DC2-2F3734F94D54}">
      <dsp:nvSpPr>
        <dsp:cNvPr id="0" name=""/>
        <dsp:cNvSpPr/>
      </dsp:nvSpPr>
      <dsp:spPr>
        <a:xfrm>
          <a:off x="4640600" y="3074987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Beskæftigelse og Borgerservice</a:t>
          </a:r>
        </a:p>
      </dsp:txBody>
      <dsp:txXfrm>
        <a:off x="4640600" y="3074987"/>
        <a:ext cx="851110" cy="425555"/>
      </dsp:txXfrm>
    </dsp:sp>
    <dsp:sp modelId="{715F1B57-4698-479A-9CE2-8E74461D3368}">
      <dsp:nvSpPr>
        <dsp:cNvPr id="0" name=""/>
        <dsp:cNvSpPr/>
      </dsp:nvSpPr>
      <dsp:spPr>
        <a:xfrm>
          <a:off x="4125678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Jobklar</a:t>
          </a:r>
        </a:p>
      </dsp:txBody>
      <dsp:txXfrm>
        <a:off x="4125678" y="3669977"/>
        <a:ext cx="851110" cy="425555"/>
      </dsp:txXfrm>
    </dsp:sp>
    <dsp:sp modelId="{1875B2EF-5C23-46E8-B54A-5E8AC4B6E638}">
      <dsp:nvSpPr>
        <dsp:cNvPr id="0" name=""/>
        <dsp:cNvSpPr/>
      </dsp:nvSpPr>
      <dsp:spPr>
        <a:xfrm>
          <a:off x="5155522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Kontanthjælp særlig indsats</a:t>
          </a:r>
        </a:p>
      </dsp:txBody>
      <dsp:txXfrm>
        <a:off x="5155522" y="3669977"/>
        <a:ext cx="851110" cy="425555"/>
      </dsp:txXfrm>
    </dsp:sp>
    <dsp:sp modelId="{099B9499-360F-41FA-914B-7F58E8E4B59E}">
      <dsp:nvSpPr>
        <dsp:cNvPr id="0" name=""/>
        <dsp:cNvSpPr/>
      </dsp:nvSpPr>
      <dsp:spPr>
        <a:xfrm>
          <a:off x="4125678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Sygedagpenge – opfølgning og job på særlige vilkår</a:t>
          </a:r>
        </a:p>
      </dsp:txBody>
      <dsp:txXfrm>
        <a:off x="4125678" y="4274266"/>
        <a:ext cx="851110" cy="425555"/>
      </dsp:txXfrm>
    </dsp:sp>
    <dsp:sp modelId="{4F96AFD7-2CB7-4044-B567-5FC16B8E456A}">
      <dsp:nvSpPr>
        <dsp:cNvPr id="0" name=""/>
        <dsp:cNvSpPr/>
      </dsp:nvSpPr>
      <dsp:spPr>
        <a:xfrm>
          <a:off x="5155522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Administration og</a:t>
          </a:r>
          <a:br>
            <a:rPr lang="da-DK" sz="700" kern="1200" dirty="0"/>
          </a:br>
          <a:r>
            <a:rPr lang="da-DK" sz="700" kern="1200" dirty="0"/>
            <a:t>Virksomhedsservice</a:t>
          </a:r>
        </a:p>
      </dsp:txBody>
      <dsp:txXfrm>
        <a:off x="5155522" y="4274266"/>
        <a:ext cx="851110" cy="425555"/>
      </dsp:txXfrm>
    </dsp:sp>
    <dsp:sp modelId="{C99EB52D-77FC-4974-8D96-F4B122694D1F}">
      <dsp:nvSpPr>
        <dsp:cNvPr id="0" name=""/>
        <dsp:cNvSpPr/>
      </dsp:nvSpPr>
      <dsp:spPr>
        <a:xfrm>
          <a:off x="4125678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Social og Integration</a:t>
          </a:r>
        </a:p>
      </dsp:txBody>
      <dsp:txXfrm>
        <a:off x="4125678" y="4878555"/>
        <a:ext cx="851110" cy="425555"/>
      </dsp:txXfrm>
    </dsp:sp>
    <dsp:sp modelId="{5CBB98AB-722E-4FC6-BFF0-AD395EB71448}">
      <dsp:nvSpPr>
        <dsp:cNvPr id="0" name=""/>
        <dsp:cNvSpPr/>
      </dsp:nvSpPr>
      <dsp:spPr>
        <a:xfrm>
          <a:off x="5155522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Kompetencecenteret</a:t>
          </a:r>
        </a:p>
      </dsp:txBody>
      <dsp:txXfrm>
        <a:off x="5155522" y="4878555"/>
        <a:ext cx="851110" cy="425555"/>
      </dsp:txXfrm>
    </dsp:sp>
    <dsp:sp modelId="{103D2894-726D-43EC-8EAF-72A7916A409E}">
      <dsp:nvSpPr>
        <dsp:cNvPr id="0" name=""/>
        <dsp:cNvSpPr/>
      </dsp:nvSpPr>
      <dsp:spPr>
        <a:xfrm>
          <a:off x="4125678" y="5482843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/>
            <a:t>Ungecenter RKSK</a:t>
          </a:r>
          <a:endParaRPr lang="da-DK" sz="700" kern="1200" dirty="0"/>
        </a:p>
      </dsp:txBody>
      <dsp:txXfrm>
        <a:off x="4125678" y="5482843"/>
        <a:ext cx="851110" cy="425555"/>
      </dsp:txXfrm>
    </dsp:sp>
    <dsp:sp modelId="{B140BDBF-C598-4529-9C9E-33041EC340C5}">
      <dsp:nvSpPr>
        <dsp:cNvPr id="0" name=""/>
        <dsp:cNvSpPr/>
      </dsp:nvSpPr>
      <dsp:spPr>
        <a:xfrm>
          <a:off x="5155522" y="5482843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Borgerservice og Ydelse</a:t>
          </a:r>
        </a:p>
      </dsp:txBody>
      <dsp:txXfrm>
        <a:off x="5155522" y="5482843"/>
        <a:ext cx="851110" cy="425555"/>
      </dsp:txXfrm>
    </dsp:sp>
    <dsp:sp modelId="{7243802A-12F9-40A9-A3B7-78EF238699D5}">
      <dsp:nvSpPr>
        <dsp:cNvPr id="0" name=""/>
        <dsp:cNvSpPr/>
      </dsp:nvSpPr>
      <dsp:spPr>
        <a:xfrm>
          <a:off x="6700288" y="3065688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Land, By &amp; Kultur</a:t>
          </a:r>
        </a:p>
      </dsp:txBody>
      <dsp:txXfrm>
        <a:off x="6700288" y="3065688"/>
        <a:ext cx="851110" cy="425555"/>
      </dsp:txXfrm>
    </dsp:sp>
    <dsp:sp modelId="{272CB2A9-250E-490F-9C82-C6D625439F2E}">
      <dsp:nvSpPr>
        <dsp:cNvPr id="0" name=""/>
        <dsp:cNvSpPr/>
      </dsp:nvSpPr>
      <dsp:spPr>
        <a:xfrm>
          <a:off x="6185366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Kultur og Fritid</a:t>
          </a:r>
        </a:p>
      </dsp:txBody>
      <dsp:txXfrm>
        <a:off x="6185366" y="3669977"/>
        <a:ext cx="851110" cy="425555"/>
      </dsp:txXfrm>
    </dsp:sp>
    <dsp:sp modelId="{41847F8E-7F19-4CDB-AEB2-3D2D25D2C1A2}">
      <dsp:nvSpPr>
        <dsp:cNvPr id="0" name=""/>
        <dsp:cNvSpPr/>
      </dsp:nvSpPr>
      <dsp:spPr>
        <a:xfrm>
          <a:off x="7215210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Natur, Land og Vand</a:t>
          </a:r>
        </a:p>
      </dsp:txBody>
      <dsp:txXfrm>
        <a:off x="7215210" y="3669977"/>
        <a:ext cx="851110" cy="425555"/>
      </dsp:txXfrm>
    </dsp:sp>
    <dsp:sp modelId="{3D349B20-DCF1-487C-9408-8449AA3383E1}">
      <dsp:nvSpPr>
        <dsp:cNvPr id="0" name=""/>
        <dsp:cNvSpPr/>
      </dsp:nvSpPr>
      <dsp:spPr>
        <a:xfrm>
          <a:off x="6185366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Plan</a:t>
          </a:r>
        </a:p>
      </dsp:txBody>
      <dsp:txXfrm>
        <a:off x="6185366" y="4274266"/>
        <a:ext cx="851110" cy="425555"/>
      </dsp:txXfrm>
    </dsp:sp>
    <dsp:sp modelId="{F279EF00-8E3B-47F0-8E34-B952D6C38B33}">
      <dsp:nvSpPr>
        <dsp:cNvPr id="0" name=""/>
        <dsp:cNvSpPr/>
      </dsp:nvSpPr>
      <dsp:spPr>
        <a:xfrm>
          <a:off x="7215210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Ejendomscenteret </a:t>
          </a:r>
        </a:p>
      </dsp:txBody>
      <dsp:txXfrm>
        <a:off x="7215210" y="4274266"/>
        <a:ext cx="851110" cy="425555"/>
      </dsp:txXfrm>
    </dsp:sp>
    <dsp:sp modelId="{CE7A11AA-AD89-4C96-B6AA-1FF39DAD8BCA}">
      <dsp:nvSpPr>
        <dsp:cNvPr id="0" name=""/>
        <dsp:cNvSpPr/>
      </dsp:nvSpPr>
      <dsp:spPr>
        <a:xfrm>
          <a:off x="6185366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Genbrug</a:t>
          </a:r>
        </a:p>
      </dsp:txBody>
      <dsp:txXfrm>
        <a:off x="6185366" y="4878555"/>
        <a:ext cx="851110" cy="425555"/>
      </dsp:txXfrm>
    </dsp:sp>
    <dsp:sp modelId="{10D6F6E3-A85F-4E36-B259-CD68DF21EC6D}">
      <dsp:nvSpPr>
        <dsp:cNvPr id="0" name=""/>
        <dsp:cNvSpPr/>
      </dsp:nvSpPr>
      <dsp:spPr>
        <a:xfrm>
          <a:off x="7215210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Vej og Park</a:t>
          </a:r>
        </a:p>
      </dsp:txBody>
      <dsp:txXfrm>
        <a:off x="7215210" y="4878555"/>
        <a:ext cx="851110" cy="425555"/>
      </dsp:txXfrm>
    </dsp:sp>
    <dsp:sp modelId="{28D9CE0D-03BB-4180-A4E9-4B979FA8890D}">
      <dsp:nvSpPr>
        <dsp:cNvPr id="0" name=""/>
        <dsp:cNvSpPr/>
      </dsp:nvSpPr>
      <dsp:spPr>
        <a:xfrm>
          <a:off x="6185366" y="5482843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Byg og Miljø</a:t>
          </a:r>
        </a:p>
      </dsp:txBody>
      <dsp:txXfrm>
        <a:off x="6185366" y="5482843"/>
        <a:ext cx="851110" cy="425555"/>
      </dsp:txXfrm>
    </dsp:sp>
    <dsp:sp modelId="{B1F294F0-7A30-4E4B-A359-91B6BE728168}">
      <dsp:nvSpPr>
        <dsp:cNvPr id="0" name=""/>
        <dsp:cNvSpPr/>
      </dsp:nvSpPr>
      <dsp:spPr>
        <a:xfrm>
          <a:off x="8759976" y="3065688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Sundhed &amp; Omsorg </a:t>
          </a:r>
        </a:p>
      </dsp:txBody>
      <dsp:txXfrm>
        <a:off x="8759976" y="3065688"/>
        <a:ext cx="851110" cy="425555"/>
      </dsp:txXfrm>
    </dsp:sp>
    <dsp:sp modelId="{488B52F8-7BC1-48D6-B95A-9E03ECC0EDF6}">
      <dsp:nvSpPr>
        <dsp:cNvPr id="0" name=""/>
        <dsp:cNvSpPr/>
      </dsp:nvSpPr>
      <dsp:spPr>
        <a:xfrm>
          <a:off x="8245054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Myndighedsafdelingen</a:t>
          </a:r>
        </a:p>
      </dsp:txBody>
      <dsp:txXfrm>
        <a:off x="8245054" y="3669977"/>
        <a:ext cx="851110" cy="425555"/>
      </dsp:txXfrm>
    </dsp:sp>
    <dsp:sp modelId="{2489065B-0EB9-44E3-822C-1866EAC931C0}">
      <dsp:nvSpPr>
        <dsp:cNvPr id="0" name=""/>
        <dsp:cNvSpPr/>
      </dsp:nvSpPr>
      <dsp:spPr>
        <a:xfrm>
          <a:off x="9274898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Administrationen</a:t>
          </a:r>
        </a:p>
      </dsp:txBody>
      <dsp:txXfrm>
        <a:off x="9274898" y="3669977"/>
        <a:ext cx="851110" cy="425555"/>
      </dsp:txXfrm>
    </dsp:sp>
    <dsp:sp modelId="{1D333231-8FC1-45A9-9621-336303C233C3}">
      <dsp:nvSpPr>
        <dsp:cNvPr id="0" name=""/>
        <dsp:cNvSpPr/>
      </dsp:nvSpPr>
      <dsp:spPr>
        <a:xfrm>
          <a:off x="8245054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Sundhedscenter Vest</a:t>
          </a:r>
        </a:p>
      </dsp:txBody>
      <dsp:txXfrm>
        <a:off x="8245054" y="4274266"/>
        <a:ext cx="851110" cy="425555"/>
      </dsp:txXfrm>
    </dsp:sp>
    <dsp:sp modelId="{84235ED9-B54D-4FC9-A0AF-1717D237381E}">
      <dsp:nvSpPr>
        <dsp:cNvPr id="0" name=""/>
        <dsp:cNvSpPr/>
      </dsp:nvSpPr>
      <dsp:spPr>
        <a:xfrm>
          <a:off x="9274898" y="4274266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Ældrecentre</a:t>
          </a:r>
        </a:p>
      </dsp:txBody>
      <dsp:txXfrm>
        <a:off x="9274898" y="4274266"/>
        <a:ext cx="851110" cy="425555"/>
      </dsp:txXfrm>
    </dsp:sp>
    <dsp:sp modelId="{9B1DD9B5-8DE5-4F68-A7F9-92DC33285F33}">
      <dsp:nvSpPr>
        <dsp:cNvPr id="0" name=""/>
        <dsp:cNvSpPr/>
      </dsp:nvSpPr>
      <dsp:spPr>
        <a:xfrm>
          <a:off x="8245054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Hjemmepleje, Akutfunktion og Aflastningsområdet</a:t>
          </a:r>
        </a:p>
      </dsp:txBody>
      <dsp:txXfrm>
        <a:off x="8245054" y="4878555"/>
        <a:ext cx="851110" cy="425555"/>
      </dsp:txXfrm>
    </dsp:sp>
    <dsp:sp modelId="{4FB6FB9E-FE28-4959-9591-140971E56F14}">
      <dsp:nvSpPr>
        <dsp:cNvPr id="0" name=""/>
        <dsp:cNvSpPr/>
      </dsp:nvSpPr>
      <dsp:spPr>
        <a:xfrm>
          <a:off x="9274898" y="4878555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Selvejende Ældrecentre</a:t>
          </a:r>
        </a:p>
      </dsp:txBody>
      <dsp:txXfrm>
        <a:off x="9274898" y="4878555"/>
        <a:ext cx="851110" cy="425555"/>
      </dsp:txXfrm>
    </dsp:sp>
    <dsp:sp modelId="{640F25EC-F0A3-4BB0-8117-DD78298E66A2}">
      <dsp:nvSpPr>
        <dsp:cNvPr id="0" name=""/>
        <dsp:cNvSpPr/>
      </dsp:nvSpPr>
      <dsp:spPr>
        <a:xfrm>
          <a:off x="10819665" y="3065688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Handicap &amp; Psykiatri</a:t>
          </a:r>
        </a:p>
      </dsp:txBody>
      <dsp:txXfrm>
        <a:off x="10819665" y="3065688"/>
        <a:ext cx="851110" cy="425555"/>
      </dsp:txXfrm>
    </dsp:sp>
    <dsp:sp modelId="{1ADB618B-9F2B-4382-93DC-90A9196FDF4B}">
      <dsp:nvSpPr>
        <dsp:cNvPr id="0" name=""/>
        <dsp:cNvSpPr/>
      </dsp:nvSpPr>
      <dsp:spPr>
        <a:xfrm>
          <a:off x="10304743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Handicap og Psykiatri, Kvalitet og Udvikling</a:t>
          </a:r>
        </a:p>
      </dsp:txBody>
      <dsp:txXfrm>
        <a:off x="10304743" y="3669977"/>
        <a:ext cx="851110" cy="425555"/>
      </dsp:txXfrm>
    </dsp:sp>
    <dsp:sp modelId="{B8C653F1-5267-4E7D-8747-EBA62A5606F3}">
      <dsp:nvSpPr>
        <dsp:cNvPr id="0" name=""/>
        <dsp:cNvSpPr/>
      </dsp:nvSpPr>
      <dsp:spPr>
        <a:xfrm>
          <a:off x="11334587" y="3669977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Handicap og Psykiatri, Myndighed</a:t>
          </a:r>
        </a:p>
      </dsp:txBody>
      <dsp:txXfrm>
        <a:off x="11334587" y="3669977"/>
        <a:ext cx="851110" cy="425555"/>
      </dsp:txXfrm>
    </dsp:sp>
    <dsp:sp modelId="{343019F5-4A8F-4CF0-B13E-845F3D4996AE}">
      <dsp:nvSpPr>
        <dsp:cNvPr id="0" name=""/>
        <dsp:cNvSpPr/>
      </dsp:nvSpPr>
      <dsp:spPr>
        <a:xfrm>
          <a:off x="4640600" y="1252822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Personale &amp; Digitalisering</a:t>
          </a:r>
        </a:p>
      </dsp:txBody>
      <dsp:txXfrm>
        <a:off x="4640600" y="1252822"/>
        <a:ext cx="851110" cy="425555"/>
      </dsp:txXfrm>
    </dsp:sp>
    <dsp:sp modelId="{ADE01675-4B85-444C-ADEB-CCA3CE7E1169}">
      <dsp:nvSpPr>
        <dsp:cNvPr id="0" name=""/>
        <dsp:cNvSpPr/>
      </dsp:nvSpPr>
      <dsp:spPr>
        <a:xfrm>
          <a:off x="4125678" y="1857111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HR &amp; Kommunikation</a:t>
          </a:r>
        </a:p>
      </dsp:txBody>
      <dsp:txXfrm>
        <a:off x="4125678" y="1857111"/>
        <a:ext cx="851110" cy="425555"/>
      </dsp:txXfrm>
    </dsp:sp>
    <dsp:sp modelId="{F79C5508-5410-436A-A7CA-419DD54164DC}">
      <dsp:nvSpPr>
        <dsp:cNvPr id="0" name=""/>
        <dsp:cNvSpPr/>
      </dsp:nvSpPr>
      <dsp:spPr>
        <a:xfrm>
          <a:off x="5155522" y="1857111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Personale +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Kantine/rengøring </a:t>
          </a:r>
        </a:p>
      </dsp:txBody>
      <dsp:txXfrm>
        <a:off x="5155522" y="1857111"/>
        <a:ext cx="851110" cy="425555"/>
      </dsp:txXfrm>
    </dsp:sp>
    <dsp:sp modelId="{B336C152-64AD-44CF-9CA8-9778C871DB65}">
      <dsp:nvSpPr>
        <dsp:cNvPr id="0" name=""/>
        <dsp:cNvSpPr/>
      </dsp:nvSpPr>
      <dsp:spPr>
        <a:xfrm>
          <a:off x="4125678" y="2461400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IT og Digitalisering</a:t>
          </a:r>
        </a:p>
      </dsp:txBody>
      <dsp:txXfrm>
        <a:off x="4125678" y="2461400"/>
        <a:ext cx="851110" cy="425555"/>
      </dsp:txXfrm>
    </dsp:sp>
    <dsp:sp modelId="{242CEE32-4D90-4FC4-A00A-B6B7C8993702}">
      <dsp:nvSpPr>
        <dsp:cNvPr id="0" name=""/>
        <dsp:cNvSpPr/>
      </dsp:nvSpPr>
      <dsp:spPr>
        <a:xfrm>
          <a:off x="6700288" y="1252822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Viden &amp; Strategi</a:t>
          </a:r>
        </a:p>
      </dsp:txBody>
      <dsp:txXfrm>
        <a:off x="6700288" y="1252822"/>
        <a:ext cx="851110" cy="425555"/>
      </dsp:txXfrm>
    </dsp:sp>
    <dsp:sp modelId="{5BDDEBD5-F90D-4981-B384-7E1FBDD3AE44}">
      <dsp:nvSpPr>
        <dsp:cNvPr id="0" name=""/>
        <dsp:cNvSpPr/>
      </dsp:nvSpPr>
      <dsp:spPr>
        <a:xfrm>
          <a:off x="6185366" y="1857111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Politisk Administrativ Sekretariat</a:t>
          </a:r>
        </a:p>
      </dsp:txBody>
      <dsp:txXfrm>
        <a:off x="6185366" y="1857111"/>
        <a:ext cx="851110" cy="425555"/>
      </dsp:txXfrm>
    </dsp:sp>
    <dsp:sp modelId="{C512B072-E3DC-4417-9B72-BA206083AC78}">
      <dsp:nvSpPr>
        <dsp:cNvPr id="0" name=""/>
        <dsp:cNvSpPr/>
      </dsp:nvSpPr>
      <dsp:spPr>
        <a:xfrm>
          <a:off x="7215210" y="1857111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Ekstern Udvikling</a:t>
          </a:r>
        </a:p>
      </dsp:txBody>
      <dsp:txXfrm>
        <a:off x="7215210" y="1857111"/>
        <a:ext cx="851110" cy="425555"/>
      </dsp:txXfrm>
    </dsp:sp>
    <dsp:sp modelId="{22DE0015-9663-41CE-B4FE-90C44A37C194}">
      <dsp:nvSpPr>
        <dsp:cNvPr id="0" name=""/>
        <dsp:cNvSpPr/>
      </dsp:nvSpPr>
      <dsp:spPr>
        <a:xfrm>
          <a:off x="6185366" y="2461400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Økonomi </a:t>
          </a:r>
        </a:p>
      </dsp:txBody>
      <dsp:txXfrm>
        <a:off x="6185366" y="2461400"/>
        <a:ext cx="851110" cy="425555"/>
      </dsp:txXfrm>
    </dsp:sp>
    <dsp:sp modelId="{2BAB872C-52EC-46D8-A8CC-145E18401261}">
      <dsp:nvSpPr>
        <dsp:cNvPr id="0" name=""/>
        <dsp:cNvSpPr/>
      </dsp:nvSpPr>
      <dsp:spPr>
        <a:xfrm>
          <a:off x="7215210" y="2461400"/>
          <a:ext cx="851110" cy="4255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Analyse &amp; Udbud </a:t>
          </a:r>
        </a:p>
      </dsp:txBody>
      <dsp:txXfrm>
        <a:off x="7215210" y="2461400"/>
        <a:ext cx="851110" cy="425555"/>
      </dsp:txXfrm>
    </dsp:sp>
    <dsp:sp modelId="{61F8FF47-FFED-47DE-8BB2-94516AB1589C}">
      <dsp:nvSpPr>
        <dsp:cNvPr id="0" name=""/>
        <dsp:cNvSpPr/>
      </dsp:nvSpPr>
      <dsp:spPr>
        <a:xfrm>
          <a:off x="5670444" y="718278"/>
          <a:ext cx="851110" cy="425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 dirty="0"/>
            <a:t>Direktionen </a:t>
          </a:r>
        </a:p>
      </dsp:txBody>
      <dsp:txXfrm>
        <a:off x="5670444" y="718278"/>
        <a:ext cx="851110" cy="4255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36BDC-FCEE-42FC-AA07-41636C1688CE}">
      <dsp:nvSpPr>
        <dsp:cNvPr id="0" name=""/>
        <dsp:cNvSpPr/>
      </dsp:nvSpPr>
      <dsp:spPr>
        <a:xfrm>
          <a:off x="5797225" y="407925"/>
          <a:ext cx="2841447" cy="374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20"/>
              </a:lnTo>
              <a:lnTo>
                <a:pt x="2841447" y="3742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DF67B-4B8B-4C39-9D08-40BA2C158EBF}">
      <dsp:nvSpPr>
        <dsp:cNvPr id="0" name=""/>
        <dsp:cNvSpPr/>
      </dsp:nvSpPr>
      <dsp:spPr>
        <a:xfrm>
          <a:off x="7459433" y="988217"/>
          <a:ext cx="91440" cy="3752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91"/>
              </a:lnTo>
              <a:lnTo>
                <a:pt x="131384" y="375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DBF9A-10EB-4973-B063-387AC4DEE3A6}">
      <dsp:nvSpPr>
        <dsp:cNvPr id="0" name=""/>
        <dsp:cNvSpPr/>
      </dsp:nvSpPr>
      <dsp:spPr>
        <a:xfrm>
          <a:off x="6926576" y="1567472"/>
          <a:ext cx="91440" cy="319609"/>
        </a:xfrm>
        <a:custGeom>
          <a:avLst/>
          <a:gdLst/>
          <a:ahLst/>
          <a:cxnLst/>
          <a:rect l="0" t="0" r="0" b="0"/>
          <a:pathLst>
            <a:path>
              <a:moveTo>
                <a:pt x="84986" y="0"/>
              </a:moveTo>
              <a:lnTo>
                <a:pt x="84986" y="319609"/>
              </a:lnTo>
              <a:lnTo>
                <a:pt x="45720" y="3196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582FA2-2D1F-45EC-B47C-09C7E4665B99}">
      <dsp:nvSpPr>
        <dsp:cNvPr id="0" name=""/>
        <dsp:cNvSpPr/>
      </dsp:nvSpPr>
      <dsp:spPr>
        <a:xfrm>
          <a:off x="7373768" y="988217"/>
          <a:ext cx="91440" cy="375291"/>
        </a:xfrm>
        <a:custGeom>
          <a:avLst/>
          <a:gdLst/>
          <a:ahLst/>
          <a:cxnLst/>
          <a:rect l="0" t="0" r="0" b="0"/>
          <a:pathLst>
            <a:path>
              <a:moveTo>
                <a:pt x="131384" y="0"/>
              </a:moveTo>
              <a:lnTo>
                <a:pt x="131384" y="375291"/>
              </a:lnTo>
              <a:lnTo>
                <a:pt x="45720" y="375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ED61E-2D00-45D4-BB7C-0002162DFCDC}">
      <dsp:nvSpPr>
        <dsp:cNvPr id="0" name=""/>
        <dsp:cNvSpPr/>
      </dsp:nvSpPr>
      <dsp:spPr>
        <a:xfrm>
          <a:off x="5797225" y="407925"/>
          <a:ext cx="1121338" cy="37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329"/>
              </a:lnTo>
              <a:lnTo>
                <a:pt x="1121338" y="376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BAF31-6DA1-4BE6-8071-EBCAD45D1786}">
      <dsp:nvSpPr>
        <dsp:cNvPr id="0" name=""/>
        <dsp:cNvSpPr/>
      </dsp:nvSpPr>
      <dsp:spPr>
        <a:xfrm>
          <a:off x="4454162" y="988217"/>
          <a:ext cx="91440" cy="1533800"/>
        </a:xfrm>
        <a:custGeom>
          <a:avLst/>
          <a:gdLst/>
          <a:ahLst/>
          <a:cxnLst/>
          <a:rect l="0" t="0" r="0" b="0"/>
          <a:pathLst>
            <a:path>
              <a:moveTo>
                <a:pt x="131384" y="0"/>
              </a:moveTo>
              <a:lnTo>
                <a:pt x="131384" y="1533800"/>
              </a:lnTo>
              <a:lnTo>
                <a:pt x="45720" y="1533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C8EAA-4716-4A66-9249-95F28DC19E73}">
      <dsp:nvSpPr>
        <dsp:cNvPr id="0" name=""/>
        <dsp:cNvSpPr/>
      </dsp:nvSpPr>
      <dsp:spPr>
        <a:xfrm>
          <a:off x="4539827" y="988217"/>
          <a:ext cx="91440" cy="954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4546"/>
              </a:lnTo>
              <a:lnTo>
                <a:pt x="131384" y="954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24D28-DB1E-48FC-A329-9F8FE7DD1BB7}">
      <dsp:nvSpPr>
        <dsp:cNvPr id="0" name=""/>
        <dsp:cNvSpPr/>
      </dsp:nvSpPr>
      <dsp:spPr>
        <a:xfrm>
          <a:off x="4475888" y="988217"/>
          <a:ext cx="109658" cy="954546"/>
        </a:xfrm>
        <a:custGeom>
          <a:avLst/>
          <a:gdLst/>
          <a:ahLst/>
          <a:cxnLst/>
          <a:rect l="0" t="0" r="0" b="0"/>
          <a:pathLst>
            <a:path>
              <a:moveTo>
                <a:pt x="109658" y="0"/>
              </a:moveTo>
              <a:lnTo>
                <a:pt x="109658" y="954546"/>
              </a:lnTo>
              <a:lnTo>
                <a:pt x="0" y="954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41C6-4B80-4AD1-81E2-95D6478A2831}">
      <dsp:nvSpPr>
        <dsp:cNvPr id="0" name=""/>
        <dsp:cNvSpPr/>
      </dsp:nvSpPr>
      <dsp:spPr>
        <a:xfrm>
          <a:off x="4539827" y="988217"/>
          <a:ext cx="91440" cy="3752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91"/>
              </a:lnTo>
              <a:lnTo>
                <a:pt x="131384" y="375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095E7-2EE6-4719-9DC6-EA1674A9CF99}">
      <dsp:nvSpPr>
        <dsp:cNvPr id="0" name=""/>
        <dsp:cNvSpPr/>
      </dsp:nvSpPr>
      <dsp:spPr>
        <a:xfrm>
          <a:off x="4464409" y="988217"/>
          <a:ext cx="121137" cy="375291"/>
        </a:xfrm>
        <a:custGeom>
          <a:avLst/>
          <a:gdLst/>
          <a:ahLst/>
          <a:cxnLst/>
          <a:rect l="0" t="0" r="0" b="0"/>
          <a:pathLst>
            <a:path>
              <a:moveTo>
                <a:pt x="121137" y="0"/>
              </a:moveTo>
              <a:lnTo>
                <a:pt x="121137" y="375291"/>
              </a:lnTo>
              <a:lnTo>
                <a:pt x="0" y="375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A437A-069F-4D67-8633-F4FC7933B614}">
      <dsp:nvSpPr>
        <dsp:cNvPr id="0" name=""/>
        <dsp:cNvSpPr/>
      </dsp:nvSpPr>
      <dsp:spPr>
        <a:xfrm>
          <a:off x="5271286" y="407925"/>
          <a:ext cx="525938" cy="376329"/>
        </a:xfrm>
        <a:custGeom>
          <a:avLst/>
          <a:gdLst/>
          <a:ahLst/>
          <a:cxnLst/>
          <a:rect l="0" t="0" r="0" b="0"/>
          <a:pathLst>
            <a:path>
              <a:moveTo>
                <a:pt x="525938" y="0"/>
              </a:moveTo>
              <a:lnTo>
                <a:pt x="525938" y="376329"/>
              </a:lnTo>
              <a:lnTo>
                <a:pt x="0" y="3763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71CF-FB79-47D8-B0DF-4B3FC33C7997}">
      <dsp:nvSpPr>
        <dsp:cNvPr id="0" name=""/>
        <dsp:cNvSpPr/>
      </dsp:nvSpPr>
      <dsp:spPr>
        <a:xfrm>
          <a:off x="7540416" y="3893403"/>
          <a:ext cx="91440" cy="1459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9949"/>
              </a:lnTo>
              <a:lnTo>
                <a:pt x="106027" y="14599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44BED-1031-4521-B597-B288ACF76B9A}">
      <dsp:nvSpPr>
        <dsp:cNvPr id="0" name=""/>
        <dsp:cNvSpPr/>
      </dsp:nvSpPr>
      <dsp:spPr>
        <a:xfrm>
          <a:off x="6946574" y="3893403"/>
          <a:ext cx="639562" cy="2038106"/>
        </a:xfrm>
        <a:custGeom>
          <a:avLst/>
          <a:gdLst/>
          <a:ahLst/>
          <a:cxnLst/>
          <a:rect l="0" t="0" r="0" b="0"/>
          <a:pathLst>
            <a:path>
              <a:moveTo>
                <a:pt x="639562" y="0"/>
              </a:moveTo>
              <a:lnTo>
                <a:pt x="639562" y="2038106"/>
              </a:lnTo>
              <a:lnTo>
                <a:pt x="0" y="2038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A4423-703B-4999-9F8A-107DDE1D9215}">
      <dsp:nvSpPr>
        <dsp:cNvPr id="0" name=""/>
        <dsp:cNvSpPr/>
      </dsp:nvSpPr>
      <dsp:spPr>
        <a:xfrm>
          <a:off x="6924122" y="3893403"/>
          <a:ext cx="662014" cy="1524887"/>
        </a:xfrm>
        <a:custGeom>
          <a:avLst/>
          <a:gdLst/>
          <a:ahLst/>
          <a:cxnLst/>
          <a:rect l="0" t="0" r="0" b="0"/>
          <a:pathLst>
            <a:path>
              <a:moveTo>
                <a:pt x="662014" y="0"/>
              </a:moveTo>
              <a:lnTo>
                <a:pt x="662014" y="1524887"/>
              </a:lnTo>
              <a:lnTo>
                <a:pt x="0" y="15248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F3CE8-1F74-4F59-80A8-C50D1D10B480}">
      <dsp:nvSpPr>
        <dsp:cNvPr id="0" name=""/>
        <dsp:cNvSpPr/>
      </dsp:nvSpPr>
      <dsp:spPr>
        <a:xfrm>
          <a:off x="7540416" y="3893403"/>
          <a:ext cx="91440" cy="945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5632"/>
              </a:lnTo>
              <a:lnTo>
                <a:pt x="131384" y="9456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D07C3-BA0C-4542-961E-3F9B36FB9F44}">
      <dsp:nvSpPr>
        <dsp:cNvPr id="0" name=""/>
        <dsp:cNvSpPr/>
      </dsp:nvSpPr>
      <dsp:spPr>
        <a:xfrm>
          <a:off x="6885989" y="3893403"/>
          <a:ext cx="700147" cy="945632"/>
        </a:xfrm>
        <a:custGeom>
          <a:avLst/>
          <a:gdLst/>
          <a:ahLst/>
          <a:cxnLst/>
          <a:rect l="0" t="0" r="0" b="0"/>
          <a:pathLst>
            <a:path>
              <a:moveTo>
                <a:pt x="700147" y="0"/>
              </a:moveTo>
              <a:lnTo>
                <a:pt x="700147" y="945632"/>
              </a:lnTo>
              <a:lnTo>
                <a:pt x="0" y="9456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80E12-5F6D-4E2C-96BD-418A5123B3CC}">
      <dsp:nvSpPr>
        <dsp:cNvPr id="0" name=""/>
        <dsp:cNvSpPr/>
      </dsp:nvSpPr>
      <dsp:spPr>
        <a:xfrm>
          <a:off x="7540416" y="3893403"/>
          <a:ext cx="91440" cy="3663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378"/>
              </a:lnTo>
              <a:lnTo>
                <a:pt x="131384" y="366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C2DB-83F3-405C-9BA7-27E0B1AC9AD2}">
      <dsp:nvSpPr>
        <dsp:cNvPr id="0" name=""/>
        <dsp:cNvSpPr/>
      </dsp:nvSpPr>
      <dsp:spPr>
        <a:xfrm>
          <a:off x="6878899" y="3893403"/>
          <a:ext cx="707237" cy="366378"/>
        </a:xfrm>
        <a:custGeom>
          <a:avLst/>
          <a:gdLst/>
          <a:ahLst/>
          <a:cxnLst/>
          <a:rect l="0" t="0" r="0" b="0"/>
          <a:pathLst>
            <a:path>
              <a:moveTo>
                <a:pt x="707237" y="0"/>
              </a:moveTo>
              <a:lnTo>
                <a:pt x="707237" y="366378"/>
              </a:lnTo>
              <a:lnTo>
                <a:pt x="0" y="3663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76D-C30A-4A44-A2D6-3C2FFB0AC6A7}">
      <dsp:nvSpPr>
        <dsp:cNvPr id="0" name=""/>
        <dsp:cNvSpPr/>
      </dsp:nvSpPr>
      <dsp:spPr>
        <a:xfrm>
          <a:off x="5797225" y="407925"/>
          <a:ext cx="1788911" cy="3077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1887"/>
              </a:lnTo>
              <a:lnTo>
                <a:pt x="1788911" y="2991887"/>
              </a:lnTo>
              <a:lnTo>
                <a:pt x="1788911" y="30775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B63BD-922D-4512-9272-D4629B23B899}">
      <dsp:nvSpPr>
        <dsp:cNvPr id="0" name=""/>
        <dsp:cNvSpPr/>
      </dsp:nvSpPr>
      <dsp:spPr>
        <a:xfrm>
          <a:off x="3800015" y="3884490"/>
          <a:ext cx="91440" cy="2692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309"/>
              </a:lnTo>
              <a:lnTo>
                <a:pt x="131384" y="26923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D2D4F-9251-4AB2-A262-26736C8C417A}">
      <dsp:nvSpPr>
        <dsp:cNvPr id="0" name=""/>
        <dsp:cNvSpPr/>
      </dsp:nvSpPr>
      <dsp:spPr>
        <a:xfrm>
          <a:off x="3689760" y="3884490"/>
          <a:ext cx="155974" cy="2692309"/>
        </a:xfrm>
        <a:custGeom>
          <a:avLst/>
          <a:gdLst/>
          <a:ahLst/>
          <a:cxnLst/>
          <a:rect l="0" t="0" r="0" b="0"/>
          <a:pathLst>
            <a:path>
              <a:moveTo>
                <a:pt x="155974" y="0"/>
              </a:moveTo>
              <a:lnTo>
                <a:pt x="155974" y="2692309"/>
              </a:lnTo>
              <a:lnTo>
                <a:pt x="0" y="26923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CC8F7-F547-41B1-926C-F619B16B9042}">
      <dsp:nvSpPr>
        <dsp:cNvPr id="0" name=""/>
        <dsp:cNvSpPr/>
      </dsp:nvSpPr>
      <dsp:spPr>
        <a:xfrm>
          <a:off x="3800015" y="3884490"/>
          <a:ext cx="91440" cy="21130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3055"/>
              </a:lnTo>
              <a:lnTo>
                <a:pt x="131384" y="2113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C911E-A6DC-42B7-AC71-414C14B49B77}">
      <dsp:nvSpPr>
        <dsp:cNvPr id="0" name=""/>
        <dsp:cNvSpPr/>
      </dsp:nvSpPr>
      <dsp:spPr>
        <a:xfrm>
          <a:off x="3703858" y="3884490"/>
          <a:ext cx="141876" cy="2113055"/>
        </a:xfrm>
        <a:custGeom>
          <a:avLst/>
          <a:gdLst/>
          <a:ahLst/>
          <a:cxnLst/>
          <a:rect l="0" t="0" r="0" b="0"/>
          <a:pathLst>
            <a:path>
              <a:moveTo>
                <a:pt x="141876" y="0"/>
              </a:moveTo>
              <a:lnTo>
                <a:pt x="141876" y="2113055"/>
              </a:lnTo>
              <a:lnTo>
                <a:pt x="0" y="21130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DB172-FF4C-49E3-9E68-3F666C2A64D1}">
      <dsp:nvSpPr>
        <dsp:cNvPr id="0" name=""/>
        <dsp:cNvSpPr/>
      </dsp:nvSpPr>
      <dsp:spPr>
        <a:xfrm>
          <a:off x="3800015" y="3884490"/>
          <a:ext cx="91440" cy="1533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3800"/>
              </a:lnTo>
              <a:lnTo>
                <a:pt x="131384" y="1533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E152E-B6AE-4EDD-8C83-452F46BF597C}">
      <dsp:nvSpPr>
        <dsp:cNvPr id="0" name=""/>
        <dsp:cNvSpPr/>
      </dsp:nvSpPr>
      <dsp:spPr>
        <a:xfrm>
          <a:off x="3726286" y="3884490"/>
          <a:ext cx="119448" cy="1533800"/>
        </a:xfrm>
        <a:custGeom>
          <a:avLst/>
          <a:gdLst/>
          <a:ahLst/>
          <a:cxnLst/>
          <a:rect l="0" t="0" r="0" b="0"/>
          <a:pathLst>
            <a:path>
              <a:moveTo>
                <a:pt x="119448" y="0"/>
              </a:moveTo>
              <a:lnTo>
                <a:pt x="119448" y="1533800"/>
              </a:lnTo>
              <a:lnTo>
                <a:pt x="0" y="1533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ABCBA-4995-44AD-B660-FAE9558A319D}">
      <dsp:nvSpPr>
        <dsp:cNvPr id="0" name=""/>
        <dsp:cNvSpPr/>
      </dsp:nvSpPr>
      <dsp:spPr>
        <a:xfrm>
          <a:off x="3800015" y="3884490"/>
          <a:ext cx="91440" cy="954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4546"/>
              </a:lnTo>
              <a:lnTo>
                <a:pt x="131384" y="954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95684-5A8D-4C49-BB38-CB5A6547F8BB}">
      <dsp:nvSpPr>
        <dsp:cNvPr id="0" name=""/>
        <dsp:cNvSpPr/>
      </dsp:nvSpPr>
      <dsp:spPr>
        <a:xfrm>
          <a:off x="3719033" y="3884490"/>
          <a:ext cx="126701" cy="954546"/>
        </a:xfrm>
        <a:custGeom>
          <a:avLst/>
          <a:gdLst/>
          <a:ahLst/>
          <a:cxnLst/>
          <a:rect l="0" t="0" r="0" b="0"/>
          <a:pathLst>
            <a:path>
              <a:moveTo>
                <a:pt x="126701" y="0"/>
              </a:moveTo>
              <a:lnTo>
                <a:pt x="126701" y="954546"/>
              </a:lnTo>
              <a:lnTo>
                <a:pt x="0" y="9545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58C07-0C16-43B7-B2E2-4BB327ADA96C}">
      <dsp:nvSpPr>
        <dsp:cNvPr id="0" name=""/>
        <dsp:cNvSpPr/>
      </dsp:nvSpPr>
      <dsp:spPr>
        <a:xfrm>
          <a:off x="3800015" y="3884490"/>
          <a:ext cx="91440" cy="3752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291"/>
              </a:lnTo>
              <a:lnTo>
                <a:pt x="131384" y="375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44E3-9CFC-4053-A358-2092276334DA}">
      <dsp:nvSpPr>
        <dsp:cNvPr id="0" name=""/>
        <dsp:cNvSpPr/>
      </dsp:nvSpPr>
      <dsp:spPr>
        <a:xfrm>
          <a:off x="3714351" y="3884490"/>
          <a:ext cx="91440" cy="375291"/>
        </a:xfrm>
        <a:custGeom>
          <a:avLst/>
          <a:gdLst/>
          <a:ahLst/>
          <a:cxnLst/>
          <a:rect l="0" t="0" r="0" b="0"/>
          <a:pathLst>
            <a:path>
              <a:moveTo>
                <a:pt x="131384" y="0"/>
              </a:moveTo>
              <a:lnTo>
                <a:pt x="131384" y="375291"/>
              </a:lnTo>
              <a:lnTo>
                <a:pt x="45720" y="375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5FB88-DC71-4602-AC59-1F469CF3C511}">
      <dsp:nvSpPr>
        <dsp:cNvPr id="0" name=""/>
        <dsp:cNvSpPr/>
      </dsp:nvSpPr>
      <dsp:spPr>
        <a:xfrm>
          <a:off x="3845735" y="407925"/>
          <a:ext cx="1951489" cy="3068638"/>
        </a:xfrm>
        <a:custGeom>
          <a:avLst/>
          <a:gdLst/>
          <a:ahLst/>
          <a:cxnLst/>
          <a:rect l="0" t="0" r="0" b="0"/>
          <a:pathLst>
            <a:path>
              <a:moveTo>
                <a:pt x="1951489" y="0"/>
              </a:moveTo>
              <a:lnTo>
                <a:pt x="1951489" y="2982974"/>
              </a:lnTo>
              <a:lnTo>
                <a:pt x="0" y="2982974"/>
              </a:lnTo>
              <a:lnTo>
                <a:pt x="0" y="3068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30FEA-48A1-4E22-BE8F-449DA864D73E}">
      <dsp:nvSpPr>
        <dsp:cNvPr id="0" name=""/>
        <dsp:cNvSpPr/>
      </dsp:nvSpPr>
      <dsp:spPr>
        <a:xfrm>
          <a:off x="5389299" y="0"/>
          <a:ext cx="815851" cy="40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Fagchefen </a:t>
          </a:r>
        </a:p>
      </dsp:txBody>
      <dsp:txXfrm>
        <a:off x="5389299" y="0"/>
        <a:ext cx="815851" cy="407925"/>
      </dsp:txXfrm>
    </dsp:sp>
    <dsp:sp modelId="{5437735B-888D-4622-B6FE-E3A3F66AD233}">
      <dsp:nvSpPr>
        <dsp:cNvPr id="0" name=""/>
        <dsp:cNvSpPr/>
      </dsp:nvSpPr>
      <dsp:spPr>
        <a:xfrm>
          <a:off x="3137649" y="3476564"/>
          <a:ext cx="1416171" cy="40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Ældrecentre</a:t>
          </a:r>
          <a:endParaRPr lang="da-DK" sz="900" kern="1200" dirty="0"/>
        </a:p>
      </dsp:txBody>
      <dsp:txXfrm>
        <a:off x="3137649" y="3476564"/>
        <a:ext cx="1416171" cy="407925"/>
      </dsp:txXfrm>
    </dsp:sp>
    <dsp:sp modelId="{745A412C-1CE4-4B22-863F-50138F9D242E}">
      <dsp:nvSpPr>
        <dsp:cNvPr id="0" name=""/>
        <dsp:cNvSpPr/>
      </dsp:nvSpPr>
      <dsp:spPr>
        <a:xfrm>
          <a:off x="2248412" y="4055818"/>
          <a:ext cx="1511658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Fjordparken Ældrecenter</a:t>
          </a:r>
        </a:p>
      </dsp:txBody>
      <dsp:txXfrm>
        <a:off x="2248412" y="4055818"/>
        <a:ext cx="1511658" cy="407925"/>
      </dsp:txXfrm>
    </dsp:sp>
    <dsp:sp modelId="{E906B2DB-FAB8-4DD4-B3BB-9966A76DE36E}">
      <dsp:nvSpPr>
        <dsp:cNvPr id="0" name=""/>
        <dsp:cNvSpPr/>
      </dsp:nvSpPr>
      <dsp:spPr>
        <a:xfrm>
          <a:off x="3931399" y="4055818"/>
          <a:ext cx="1179370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Rosenlunden</a:t>
          </a:r>
        </a:p>
      </dsp:txBody>
      <dsp:txXfrm>
        <a:off x="3931399" y="4055818"/>
        <a:ext cx="1179370" cy="407925"/>
      </dsp:txXfrm>
    </dsp:sp>
    <dsp:sp modelId="{3635FD30-DB47-46DA-8DD3-38239820891B}">
      <dsp:nvSpPr>
        <dsp:cNvPr id="0" name=""/>
        <dsp:cNvSpPr/>
      </dsp:nvSpPr>
      <dsp:spPr>
        <a:xfrm>
          <a:off x="2248412" y="4635073"/>
          <a:ext cx="1470621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Centerparken Ældrecenter</a:t>
          </a:r>
        </a:p>
      </dsp:txBody>
      <dsp:txXfrm>
        <a:off x="2248412" y="4635073"/>
        <a:ext cx="1470621" cy="407925"/>
      </dsp:txXfrm>
    </dsp:sp>
    <dsp:sp modelId="{B5B72897-F335-4890-A413-E3AA8C82ACF2}">
      <dsp:nvSpPr>
        <dsp:cNvPr id="0" name=""/>
        <dsp:cNvSpPr/>
      </dsp:nvSpPr>
      <dsp:spPr>
        <a:xfrm>
          <a:off x="3931399" y="4635073"/>
          <a:ext cx="1200052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Vorgod Ældrecenter</a:t>
          </a:r>
        </a:p>
      </dsp:txBody>
      <dsp:txXfrm>
        <a:off x="3931399" y="4635073"/>
        <a:ext cx="1200052" cy="407925"/>
      </dsp:txXfrm>
    </dsp:sp>
    <dsp:sp modelId="{EEA71281-6563-4BBD-B128-ADE3A35B4B4D}">
      <dsp:nvSpPr>
        <dsp:cNvPr id="0" name=""/>
        <dsp:cNvSpPr/>
      </dsp:nvSpPr>
      <dsp:spPr>
        <a:xfrm>
          <a:off x="2248412" y="5214327"/>
          <a:ext cx="1477873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 err="1"/>
            <a:t>Enghaven</a:t>
          </a:r>
          <a:r>
            <a:rPr lang="da-DK" sz="900" kern="1200"/>
            <a:t> Ældrecenter</a:t>
          </a:r>
          <a:endParaRPr lang="da-DK" sz="900" kern="1200" dirty="0"/>
        </a:p>
      </dsp:txBody>
      <dsp:txXfrm>
        <a:off x="2248412" y="5214327"/>
        <a:ext cx="1477873" cy="407925"/>
      </dsp:txXfrm>
    </dsp:sp>
    <dsp:sp modelId="{6997E96A-7EE2-4D48-8F1C-4DB62EF23D25}">
      <dsp:nvSpPr>
        <dsp:cNvPr id="0" name=""/>
        <dsp:cNvSpPr/>
      </dsp:nvSpPr>
      <dsp:spPr>
        <a:xfrm>
          <a:off x="3931399" y="5214327"/>
          <a:ext cx="1214264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Åstedparken Ældrecenter</a:t>
          </a:r>
        </a:p>
      </dsp:txBody>
      <dsp:txXfrm>
        <a:off x="3931399" y="5214327"/>
        <a:ext cx="1214264" cy="407925"/>
      </dsp:txXfrm>
    </dsp:sp>
    <dsp:sp modelId="{99A370A7-BBB4-4A7F-9A87-31C518D2ACD2}">
      <dsp:nvSpPr>
        <dsp:cNvPr id="0" name=""/>
        <dsp:cNvSpPr/>
      </dsp:nvSpPr>
      <dsp:spPr>
        <a:xfrm>
          <a:off x="2248412" y="5793582"/>
          <a:ext cx="1455446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Hemmet plejehjem</a:t>
          </a:r>
        </a:p>
      </dsp:txBody>
      <dsp:txXfrm>
        <a:off x="2248412" y="5793582"/>
        <a:ext cx="1455446" cy="407925"/>
      </dsp:txXfrm>
    </dsp:sp>
    <dsp:sp modelId="{D19D448D-0B6E-4122-8807-191CBD1DB768}">
      <dsp:nvSpPr>
        <dsp:cNvPr id="0" name=""/>
        <dsp:cNvSpPr/>
      </dsp:nvSpPr>
      <dsp:spPr>
        <a:xfrm>
          <a:off x="3931399" y="5793582"/>
          <a:ext cx="1200052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Egvad plejehjem </a:t>
          </a:r>
        </a:p>
      </dsp:txBody>
      <dsp:txXfrm>
        <a:off x="3931399" y="5793582"/>
        <a:ext cx="1200052" cy="407925"/>
      </dsp:txXfrm>
    </dsp:sp>
    <dsp:sp modelId="{3482EABB-4626-4D54-9A06-5D45B45D2088}">
      <dsp:nvSpPr>
        <dsp:cNvPr id="0" name=""/>
        <dsp:cNvSpPr/>
      </dsp:nvSpPr>
      <dsp:spPr>
        <a:xfrm>
          <a:off x="2248412" y="6372836"/>
          <a:ext cx="1441348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Fjordglimt Ældrecenter</a:t>
          </a:r>
        </a:p>
      </dsp:txBody>
      <dsp:txXfrm>
        <a:off x="2248412" y="6372836"/>
        <a:ext cx="1441348" cy="407925"/>
      </dsp:txXfrm>
    </dsp:sp>
    <dsp:sp modelId="{A2BEBB14-01F6-47FE-9B06-100615E5673F}">
      <dsp:nvSpPr>
        <dsp:cNvPr id="0" name=""/>
        <dsp:cNvSpPr/>
      </dsp:nvSpPr>
      <dsp:spPr>
        <a:xfrm>
          <a:off x="3931399" y="6372836"/>
          <a:ext cx="1208275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Tim Plejehjem</a:t>
          </a:r>
        </a:p>
      </dsp:txBody>
      <dsp:txXfrm>
        <a:off x="3931399" y="6372836"/>
        <a:ext cx="1208275" cy="407925"/>
      </dsp:txXfrm>
    </dsp:sp>
    <dsp:sp modelId="{D81384E1-2D44-431A-9DC2-2F3734F94D54}">
      <dsp:nvSpPr>
        <dsp:cNvPr id="0" name=""/>
        <dsp:cNvSpPr/>
      </dsp:nvSpPr>
      <dsp:spPr>
        <a:xfrm>
          <a:off x="6715472" y="3485477"/>
          <a:ext cx="1741328" cy="40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Hjemmepleje, akutfunktion og Aflastningsområdet</a:t>
          </a:r>
        </a:p>
      </dsp:txBody>
      <dsp:txXfrm>
        <a:off x="6715472" y="3485477"/>
        <a:ext cx="1741328" cy="407925"/>
      </dsp:txXfrm>
    </dsp:sp>
    <dsp:sp modelId="{715F1B57-4698-479A-9CE2-8E74461D3368}">
      <dsp:nvSpPr>
        <dsp:cNvPr id="0" name=""/>
        <dsp:cNvSpPr/>
      </dsp:nvSpPr>
      <dsp:spPr>
        <a:xfrm>
          <a:off x="5306647" y="4055818"/>
          <a:ext cx="1572251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Videbæk Hjemmepleje</a:t>
          </a:r>
        </a:p>
      </dsp:txBody>
      <dsp:txXfrm>
        <a:off x="5306647" y="4055818"/>
        <a:ext cx="1572251" cy="407925"/>
      </dsp:txXfrm>
    </dsp:sp>
    <dsp:sp modelId="{1875B2EF-5C23-46E8-B54A-5E8AC4B6E638}">
      <dsp:nvSpPr>
        <dsp:cNvPr id="0" name=""/>
        <dsp:cNvSpPr/>
      </dsp:nvSpPr>
      <dsp:spPr>
        <a:xfrm>
          <a:off x="7671800" y="4055818"/>
          <a:ext cx="2176536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Skjern Hjemmepleje</a:t>
          </a:r>
        </a:p>
      </dsp:txBody>
      <dsp:txXfrm>
        <a:off x="7671800" y="4055818"/>
        <a:ext cx="2176536" cy="407925"/>
      </dsp:txXfrm>
    </dsp:sp>
    <dsp:sp modelId="{099B9499-360F-41FA-914B-7F58E8E4B59E}">
      <dsp:nvSpPr>
        <dsp:cNvPr id="0" name=""/>
        <dsp:cNvSpPr/>
      </dsp:nvSpPr>
      <dsp:spPr>
        <a:xfrm>
          <a:off x="5316992" y="4635073"/>
          <a:ext cx="1568996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Tarm-Hemmet Hjemmepleje</a:t>
          </a:r>
        </a:p>
      </dsp:txBody>
      <dsp:txXfrm>
        <a:off x="5316992" y="4635073"/>
        <a:ext cx="1568996" cy="407925"/>
      </dsp:txXfrm>
    </dsp:sp>
    <dsp:sp modelId="{4F96AFD7-2CB7-4044-B567-5FC16B8E456A}">
      <dsp:nvSpPr>
        <dsp:cNvPr id="0" name=""/>
        <dsp:cNvSpPr/>
      </dsp:nvSpPr>
      <dsp:spPr>
        <a:xfrm>
          <a:off x="7671800" y="4635073"/>
          <a:ext cx="2142099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Ringkøbing-Lem Hjemmepleje</a:t>
          </a:r>
        </a:p>
      </dsp:txBody>
      <dsp:txXfrm>
        <a:off x="7671800" y="4635073"/>
        <a:ext cx="2142099" cy="407925"/>
      </dsp:txXfrm>
    </dsp:sp>
    <dsp:sp modelId="{C99EB52D-77FC-4974-8D96-F4B122694D1F}">
      <dsp:nvSpPr>
        <dsp:cNvPr id="0" name=""/>
        <dsp:cNvSpPr/>
      </dsp:nvSpPr>
      <dsp:spPr>
        <a:xfrm>
          <a:off x="5316992" y="5214327"/>
          <a:ext cx="1607129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Holmsland Hjemmepleje</a:t>
          </a:r>
        </a:p>
      </dsp:txBody>
      <dsp:txXfrm>
        <a:off x="5316992" y="5214327"/>
        <a:ext cx="1607129" cy="407925"/>
      </dsp:txXfrm>
    </dsp:sp>
    <dsp:sp modelId="{592EC303-78AB-4E95-A082-E898F8F86079}">
      <dsp:nvSpPr>
        <dsp:cNvPr id="0" name=""/>
        <dsp:cNvSpPr/>
      </dsp:nvSpPr>
      <dsp:spPr>
        <a:xfrm>
          <a:off x="5339445" y="5727547"/>
          <a:ext cx="1607129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Tim Hjemmepleje</a:t>
          </a:r>
        </a:p>
      </dsp:txBody>
      <dsp:txXfrm>
        <a:off x="5339445" y="5727547"/>
        <a:ext cx="1607129" cy="407925"/>
      </dsp:txXfrm>
    </dsp:sp>
    <dsp:sp modelId="{5CBB98AB-722E-4FC6-BFF0-AD395EB71448}">
      <dsp:nvSpPr>
        <dsp:cNvPr id="0" name=""/>
        <dsp:cNvSpPr/>
      </dsp:nvSpPr>
      <dsp:spPr>
        <a:xfrm>
          <a:off x="7646444" y="5149390"/>
          <a:ext cx="2183479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Akutfunktionen og Aflastningsområdet</a:t>
          </a:r>
        </a:p>
      </dsp:txBody>
      <dsp:txXfrm>
        <a:off x="7646444" y="5149390"/>
        <a:ext cx="2183479" cy="407925"/>
      </dsp:txXfrm>
    </dsp:sp>
    <dsp:sp modelId="{343019F5-4A8F-4CF0-B13E-845F3D4996AE}">
      <dsp:nvSpPr>
        <dsp:cNvPr id="0" name=""/>
        <dsp:cNvSpPr/>
      </dsp:nvSpPr>
      <dsp:spPr>
        <a:xfrm>
          <a:off x="3899807" y="580292"/>
          <a:ext cx="1371478" cy="40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Sundhedscenter Vest</a:t>
          </a:r>
        </a:p>
      </dsp:txBody>
      <dsp:txXfrm>
        <a:off x="3899807" y="580292"/>
        <a:ext cx="1371478" cy="407925"/>
      </dsp:txXfrm>
    </dsp:sp>
    <dsp:sp modelId="{ADE01675-4B85-444C-ADEB-CCA3CE7E1169}">
      <dsp:nvSpPr>
        <dsp:cNvPr id="0" name=""/>
        <dsp:cNvSpPr/>
      </dsp:nvSpPr>
      <dsp:spPr>
        <a:xfrm>
          <a:off x="3355618" y="1159546"/>
          <a:ext cx="1108790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Rusmiddelcenter</a:t>
          </a:r>
        </a:p>
      </dsp:txBody>
      <dsp:txXfrm>
        <a:off x="3355618" y="1159546"/>
        <a:ext cx="1108790" cy="407925"/>
      </dsp:txXfrm>
    </dsp:sp>
    <dsp:sp modelId="{F79C5508-5410-436A-A7CA-419DD54164DC}">
      <dsp:nvSpPr>
        <dsp:cNvPr id="0" name=""/>
        <dsp:cNvSpPr/>
      </dsp:nvSpPr>
      <dsp:spPr>
        <a:xfrm>
          <a:off x="4671211" y="1159546"/>
          <a:ext cx="1014160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Sundhedsfremme og forebyggelse </a:t>
          </a:r>
        </a:p>
      </dsp:txBody>
      <dsp:txXfrm>
        <a:off x="4671211" y="1159546"/>
        <a:ext cx="1014160" cy="407925"/>
      </dsp:txXfrm>
    </dsp:sp>
    <dsp:sp modelId="{B336C152-64AD-44CF-9CA8-9778C871DB65}">
      <dsp:nvSpPr>
        <dsp:cNvPr id="0" name=""/>
        <dsp:cNvSpPr/>
      </dsp:nvSpPr>
      <dsp:spPr>
        <a:xfrm>
          <a:off x="3355618" y="1738800"/>
          <a:ext cx="1120269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Træning</a:t>
          </a:r>
        </a:p>
      </dsp:txBody>
      <dsp:txXfrm>
        <a:off x="3355618" y="1738800"/>
        <a:ext cx="1120269" cy="407925"/>
      </dsp:txXfrm>
    </dsp:sp>
    <dsp:sp modelId="{EA5496E2-AB83-4188-9AFC-8E3792993A60}">
      <dsp:nvSpPr>
        <dsp:cNvPr id="0" name=""/>
        <dsp:cNvSpPr/>
      </dsp:nvSpPr>
      <dsp:spPr>
        <a:xfrm>
          <a:off x="4671211" y="1738800"/>
          <a:ext cx="1040349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Åkanden</a:t>
          </a:r>
        </a:p>
      </dsp:txBody>
      <dsp:txXfrm>
        <a:off x="4671211" y="1738800"/>
        <a:ext cx="1040349" cy="407925"/>
      </dsp:txXfrm>
    </dsp:sp>
    <dsp:sp modelId="{F3A71B21-BA88-4ED5-BF6D-CD4F8BF72D0C}">
      <dsp:nvSpPr>
        <dsp:cNvPr id="0" name=""/>
        <dsp:cNvSpPr/>
      </dsp:nvSpPr>
      <dsp:spPr>
        <a:xfrm>
          <a:off x="3355618" y="2318055"/>
          <a:ext cx="1144264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Aktivitetsområdet</a:t>
          </a:r>
          <a:endParaRPr lang="da-DK" sz="900" kern="1200" dirty="0"/>
        </a:p>
      </dsp:txBody>
      <dsp:txXfrm>
        <a:off x="3355618" y="2318055"/>
        <a:ext cx="1144264" cy="407925"/>
      </dsp:txXfrm>
    </dsp:sp>
    <dsp:sp modelId="{242CEE32-4D90-4FC4-A00A-B6B7C8993702}">
      <dsp:nvSpPr>
        <dsp:cNvPr id="0" name=""/>
        <dsp:cNvSpPr/>
      </dsp:nvSpPr>
      <dsp:spPr>
        <a:xfrm>
          <a:off x="6918564" y="580292"/>
          <a:ext cx="1173177" cy="40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Administrationen </a:t>
          </a:r>
        </a:p>
      </dsp:txBody>
      <dsp:txXfrm>
        <a:off x="6918564" y="580292"/>
        <a:ext cx="1173177" cy="407925"/>
      </dsp:txXfrm>
    </dsp:sp>
    <dsp:sp modelId="{5BDDEBD5-F90D-4981-B384-7E1FBDD3AE44}">
      <dsp:nvSpPr>
        <dsp:cNvPr id="0" name=""/>
        <dsp:cNvSpPr/>
      </dsp:nvSpPr>
      <dsp:spPr>
        <a:xfrm>
          <a:off x="6603637" y="1159546"/>
          <a:ext cx="815851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Faglig Drift og Udvikling </a:t>
          </a:r>
        </a:p>
      </dsp:txBody>
      <dsp:txXfrm>
        <a:off x="6603637" y="1159546"/>
        <a:ext cx="815851" cy="407925"/>
      </dsp:txXfrm>
    </dsp:sp>
    <dsp:sp modelId="{83328424-FF09-44F3-A320-9E7DEFFF1821}">
      <dsp:nvSpPr>
        <dsp:cNvPr id="0" name=""/>
        <dsp:cNvSpPr/>
      </dsp:nvSpPr>
      <dsp:spPr>
        <a:xfrm>
          <a:off x="5929287" y="1683119"/>
          <a:ext cx="1043008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Hjælpemiddeldepot</a:t>
          </a:r>
        </a:p>
      </dsp:txBody>
      <dsp:txXfrm>
        <a:off x="5929287" y="1683119"/>
        <a:ext cx="1043008" cy="407925"/>
      </dsp:txXfrm>
    </dsp:sp>
    <dsp:sp modelId="{C512B072-E3DC-4417-9B72-BA206083AC78}">
      <dsp:nvSpPr>
        <dsp:cNvPr id="0" name=""/>
        <dsp:cNvSpPr/>
      </dsp:nvSpPr>
      <dsp:spPr>
        <a:xfrm>
          <a:off x="7590817" y="1159546"/>
          <a:ext cx="815851" cy="40792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Sekretariatet</a:t>
          </a:r>
        </a:p>
      </dsp:txBody>
      <dsp:txXfrm>
        <a:off x="7590817" y="1159546"/>
        <a:ext cx="815851" cy="407925"/>
      </dsp:txXfrm>
    </dsp:sp>
    <dsp:sp modelId="{C051E8EF-E1F6-4C00-8DD6-E66A9C0A003E}">
      <dsp:nvSpPr>
        <dsp:cNvPr id="0" name=""/>
        <dsp:cNvSpPr/>
      </dsp:nvSpPr>
      <dsp:spPr>
        <a:xfrm>
          <a:off x="8638672" y="578183"/>
          <a:ext cx="1675432" cy="407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/>
            <a:t>Myndighedsafdelingen</a:t>
          </a:r>
        </a:p>
      </dsp:txBody>
      <dsp:txXfrm>
        <a:off x="8638672" y="578183"/>
        <a:ext cx="1675432" cy="4079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07B2A-BB83-4512-B5D5-951D5041AA5B}">
      <dsp:nvSpPr>
        <dsp:cNvPr id="0" name=""/>
        <dsp:cNvSpPr/>
      </dsp:nvSpPr>
      <dsp:spPr>
        <a:xfrm>
          <a:off x="1917700" y="1175016"/>
          <a:ext cx="1356786" cy="235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37"/>
              </a:lnTo>
              <a:lnTo>
                <a:pt x="1356786" y="117737"/>
              </a:lnTo>
              <a:lnTo>
                <a:pt x="1356786" y="235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74675-E455-4959-B24A-905F5B7CB44B}">
      <dsp:nvSpPr>
        <dsp:cNvPr id="0" name=""/>
        <dsp:cNvSpPr/>
      </dsp:nvSpPr>
      <dsp:spPr>
        <a:xfrm>
          <a:off x="1871980" y="1175016"/>
          <a:ext cx="91440" cy="235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703A1-A1D8-4CA0-BD3F-0BB30B25A03A}">
      <dsp:nvSpPr>
        <dsp:cNvPr id="0" name=""/>
        <dsp:cNvSpPr/>
      </dsp:nvSpPr>
      <dsp:spPr>
        <a:xfrm>
          <a:off x="584157" y="1175016"/>
          <a:ext cx="1333542" cy="243223"/>
        </a:xfrm>
        <a:custGeom>
          <a:avLst/>
          <a:gdLst/>
          <a:ahLst/>
          <a:cxnLst/>
          <a:rect l="0" t="0" r="0" b="0"/>
          <a:pathLst>
            <a:path>
              <a:moveTo>
                <a:pt x="1333542" y="0"/>
              </a:moveTo>
              <a:lnTo>
                <a:pt x="1333542" y="125485"/>
              </a:lnTo>
              <a:lnTo>
                <a:pt x="0" y="125485"/>
              </a:lnTo>
              <a:lnTo>
                <a:pt x="0" y="2432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EF768-473A-4AEF-A1CA-DAFCBF4CEBDA}">
      <dsp:nvSpPr>
        <dsp:cNvPr id="0" name=""/>
        <dsp:cNvSpPr/>
      </dsp:nvSpPr>
      <dsp:spPr>
        <a:xfrm>
          <a:off x="1357044" y="614360"/>
          <a:ext cx="1121311" cy="56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Selvejende </a:t>
          </a:r>
        </a:p>
      </dsp:txBody>
      <dsp:txXfrm>
        <a:off x="1357044" y="614360"/>
        <a:ext cx="1121311" cy="560655"/>
      </dsp:txXfrm>
    </dsp:sp>
    <dsp:sp modelId="{A6388EC2-102A-4E07-8C1D-5E5B56D4C3CD}">
      <dsp:nvSpPr>
        <dsp:cNvPr id="0" name=""/>
        <dsp:cNvSpPr/>
      </dsp:nvSpPr>
      <dsp:spPr>
        <a:xfrm>
          <a:off x="23502" y="1418239"/>
          <a:ext cx="1121311" cy="56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Bakkely</a:t>
          </a:r>
        </a:p>
      </dsp:txBody>
      <dsp:txXfrm>
        <a:off x="23502" y="1418239"/>
        <a:ext cx="1121311" cy="560655"/>
      </dsp:txXfrm>
    </dsp:sp>
    <dsp:sp modelId="{B7E2EB84-8195-4942-AD3B-45A872455B81}">
      <dsp:nvSpPr>
        <dsp:cNvPr id="0" name=""/>
        <dsp:cNvSpPr/>
      </dsp:nvSpPr>
      <dsp:spPr>
        <a:xfrm>
          <a:off x="1357044" y="1410491"/>
          <a:ext cx="1121311" cy="56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Spjald Pleje- og Aktivitetscenter</a:t>
          </a:r>
        </a:p>
      </dsp:txBody>
      <dsp:txXfrm>
        <a:off x="1357044" y="1410491"/>
        <a:ext cx="1121311" cy="560655"/>
      </dsp:txXfrm>
    </dsp:sp>
    <dsp:sp modelId="{949694D7-4993-49B3-A171-91750521BF8E}">
      <dsp:nvSpPr>
        <dsp:cNvPr id="0" name=""/>
        <dsp:cNvSpPr/>
      </dsp:nvSpPr>
      <dsp:spPr>
        <a:xfrm>
          <a:off x="2713831" y="1410491"/>
          <a:ext cx="1121311" cy="5606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Ringkøbing Plejehjem</a:t>
          </a:r>
        </a:p>
      </dsp:txBody>
      <dsp:txXfrm>
        <a:off x="2713831" y="1410491"/>
        <a:ext cx="1121311" cy="560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7827F-6FB5-4008-8BC7-B7E652A60384}">
      <dsp:nvSpPr>
        <dsp:cNvPr id="0" name=""/>
        <dsp:cNvSpPr/>
      </dsp:nvSpPr>
      <dsp:spPr>
        <a:xfrm>
          <a:off x="5626356" y="2274152"/>
          <a:ext cx="99334" cy="43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81"/>
              </a:lnTo>
              <a:lnTo>
                <a:pt x="99334" y="43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F0945-C965-43D7-984D-7E61E3791251}">
      <dsp:nvSpPr>
        <dsp:cNvPr id="0" name=""/>
        <dsp:cNvSpPr/>
      </dsp:nvSpPr>
      <dsp:spPr>
        <a:xfrm>
          <a:off x="5527021" y="2274152"/>
          <a:ext cx="99334" cy="435181"/>
        </a:xfrm>
        <a:custGeom>
          <a:avLst/>
          <a:gdLst/>
          <a:ahLst/>
          <a:cxnLst/>
          <a:rect l="0" t="0" r="0" b="0"/>
          <a:pathLst>
            <a:path>
              <a:moveTo>
                <a:pt x="99334" y="0"/>
              </a:moveTo>
              <a:lnTo>
                <a:pt x="99334" y="435181"/>
              </a:lnTo>
              <a:lnTo>
                <a:pt x="0" y="43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0515-9157-4636-B344-20BB3E6B89C3}">
      <dsp:nvSpPr>
        <dsp:cNvPr id="0" name=""/>
        <dsp:cNvSpPr/>
      </dsp:nvSpPr>
      <dsp:spPr>
        <a:xfrm>
          <a:off x="3336924" y="1602459"/>
          <a:ext cx="2289431" cy="19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34"/>
              </a:lnTo>
              <a:lnTo>
                <a:pt x="2289431" y="99334"/>
              </a:lnTo>
              <a:lnTo>
                <a:pt x="2289431" y="198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F811A-429B-4BE8-AA74-66584545ECC1}">
      <dsp:nvSpPr>
        <dsp:cNvPr id="0" name=""/>
        <dsp:cNvSpPr/>
      </dsp:nvSpPr>
      <dsp:spPr>
        <a:xfrm>
          <a:off x="3237590" y="2274152"/>
          <a:ext cx="99334" cy="1778566"/>
        </a:xfrm>
        <a:custGeom>
          <a:avLst/>
          <a:gdLst/>
          <a:ahLst/>
          <a:cxnLst/>
          <a:rect l="0" t="0" r="0" b="0"/>
          <a:pathLst>
            <a:path>
              <a:moveTo>
                <a:pt x="99334" y="0"/>
              </a:moveTo>
              <a:lnTo>
                <a:pt x="99334" y="1778566"/>
              </a:lnTo>
              <a:lnTo>
                <a:pt x="0" y="17785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69040-8675-4F28-8A02-C7B52E225EB6}">
      <dsp:nvSpPr>
        <dsp:cNvPr id="0" name=""/>
        <dsp:cNvSpPr/>
      </dsp:nvSpPr>
      <dsp:spPr>
        <a:xfrm>
          <a:off x="3336925" y="2274152"/>
          <a:ext cx="99334" cy="110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873"/>
              </a:lnTo>
              <a:lnTo>
                <a:pt x="99334" y="1106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52936-27E6-45FF-95CC-00BE1D5CF18E}">
      <dsp:nvSpPr>
        <dsp:cNvPr id="0" name=""/>
        <dsp:cNvSpPr/>
      </dsp:nvSpPr>
      <dsp:spPr>
        <a:xfrm>
          <a:off x="3237590" y="2274152"/>
          <a:ext cx="99334" cy="1106873"/>
        </a:xfrm>
        <a:custGeom>
          <a:avLst/>
          <a:gdLst/>
          <a:ahLst/>
          <a:cxnLst/>
          <a:rect l="0" t="0" r="0" b="0"/>
          <a:pathLst>
            <a:path>
              <a:moveTo>
                <a:pt x="99334" y="0"/>
              </a:moveTo>
              <a:lnTo>
                <a:pt x="99334" y="1106873"/>
              </a:lnTo>
              <a:lnTo>
                <a:pt x="0" y="1106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BD399-0E6A-416A-89B0-B805E7BA470B}">
      <dsp:nvSpPr>
        <dsp:cNvPr id="0" name=""/>
        <dsp:cNvSpPr/>
      </dsp:nvSpPr>
      <dsp:spPr>
        <a:xfrm>
          <a:off x="3336925" y="2274152"/>
          <a:ext cx="99334" cy="43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81"/>
              </a:lnTo>
              <a:lnTo>
                <a:pt x="99334" y="43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E5E50-245B-4D19-B852-7D38AC06459A}">
      <dsp:nvSpPr>
        <dsp:cNvPr id="0" name=""/>
        <dsp:cNvSpPr/>
      </dsp:nvSpPr>
      <dsp:spPr>
        <a:xfrm>
          <a:off x="3237590" y="2274152"/>
          <a:ext cx="99334" cy="435181"/>
        </a:xfrm>
        <a:custGeom>
          <a:avLst/>
          <a:gdLst/>
          <a:ahLst/>
          <a:cxnLst/>
          <a:rect l="0" t="0" r="0" b="0"/>
          <a:pathLst>
            <a:path>
              <a:moveTo>
                <a:pt x="99334" y="0"/>
              </a:moveTo>
              <a:lnTo>
                <a:pt x="99334" y="435181"/>
              </a:lnTo>
              <a:lnTo>
                <a:pt x="0" y="43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A2A53-A928-4FDF-B2C1-C984922EBAF5}">
      <dsp:nvSpPr>
        <dsp:cNvPr id="0" name=""/>
        <dsp:cNvSpPr/>
      </dsp:nvSpPr>
      <dsp:spPr>
        <a:xfrm>
          <a:off x="3291204" y="1602459"/>
          <a:ext cx="91440" cy="1986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689F0-4098-4CF8-ADDD-F7B866F381B6}">
      <dsp:nvSpPr>
        <dsp:cNvPr id="0" name=""/>
        <dsp:cNvSpPr/>
      </dsp:nvSpPr>
      <dsp:spPr>
        <a:xfrm>
          <a:off x="1047493" y="2274152"/>
          <a:ext cx="99334" cy="1106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6873"/>
              </a:lnTo>
              <a:lnTo>
                <a:pt x="99334" y="1106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041AC-87CC-46DC-9FF1-34CB70C16660}">
      <dsp:nvSpPr>
        <dsp:cNvPr id="0" name=""/>
        <dsp:cNvSpPr/>
      </dsp:nvSpPr>
      <dsp:spPr>
        <a:xfrm>
          <a:off x="948159" y="2274152"/>
          <a:ext cx="99334" cy="1106873"/>
        </a:xfrm>
        <a:custGeom>
          <a:avLst/>
          <a:gdLst/>
          <a:ahLst/>
          <a:cxnLst/>
          <a:rect l="0" t="0" r="0" b="0"/>
          <a:pathLst>
            <a:path>
              <a:moveTo>
                <a:pt x="99334" y="0"/>
              </a:moveTo>
              <a:lnTo>
                <a:pt x="99334" y="1106873"/>
              </a:lnTo>
              <a:lnTo>
                <a:pt x="0" y="11068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AE600-C186-42BC-9753-206AA86E76EC}">
      <dsp:nvSpPr>
        <dsp:cNvPr id="0" name=""/>
        <dsp:cNvSpPr/>
      </dsp:nvSpPr>
      <dsp:spPr>
        <a:xfrm>
          <a:off x="1047493" y="2274152"/>
          <a:ext cx="99334" cy="43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81"/>
              </a:lnTo>
              <a:lnTo>
                <a:pt x="99334" y="43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DD325-0D7B-4DE2-B01E-B7E62AE6DDBB}">
      <dsp:nvSpPr>
        <dsp:cNvPr id="0" name=""/>
        <dsp:cNvSpPr/>
      </dsp:nvSpPr>
      <dsp:spPr>
        <a:xfrm>
          <a:off x="948159" y="2274152"/>
          <a:ext cx="99334" cy="435181"/>
        </a:xfrm>
        <a:custGeom>
          <a:avLst/>
          <a:gdLst/>
          <a:ahLst/>
          <a:cxnLst/>
          <a:rect l="0" t="0" r="0" b="0"/>
          <a:pathLst>
            <a:path>
              <a:moveTo>
                <a:pt x="99334" y="0"/>
              </a:moveTo>
              <a:lnTo>
                <a:pt x="99334" y="435181"/>
              </a:lnTo>
              <a:lnTo>
                <a:pt x="0" y="43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746D1-E4C5-4463-8438-9D0BF2D943B9}">
      <dsp:nvSpPr>
        <dsp:cNvPr id="0" name=""/>
        <dsp:cNvSpPr/>
      </dsp:nvSpPr>
      <dsp:spPr>
        <a:xfrm>
          <a:off x="1047493" y="1602459"/>
          <a:ext cx="2289431" cy="198669"/>
        </a:xfrm>
        <a:custGeom>
          <a:avLst/>
          <a:gdLst/>
          <a:ahLst/>
          <a:cxnLst/>
          <a:rect l="0" t="0" r="0" b="0"/>
          <a:pathLst>
            <a:path>
              <a:moveTo>
                <a:pt x="2289431" y="0"/>
              </a:moveTo>
              <a:lnTo>
                <a:pt x="2289431" y="99334"/>
              </a:lnTo>
              <a:lnTo>
                <a:pt x="0" y="99334"/>
              </a:lnTo>
              <a:lnTo>
                <a:pt x="0" y="1986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7DD4B-35CB-4735-9C89-5B9797E892E7}">
      <dsp:nvSpPr>
        <dsp:cNvPr id="0" name=""/>
        <dsp:cNvSpPr/>
      </dsp:nvSpPr>
      <dsp:spPr>
        <a:xfrm>
          <a:off x="2863902" y="1129436"/>
          <a:ext cx="946045" cy="473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Personale &amp; Digitalisering</a:t>
          </a:r>
        </a:p>
      </dsp:txBody>
      <dsp:txXfrm>
        <a:off x="2863902" y="1129436"/>
        <a:ext cx="946045" cy="473022"/>
      </dsp:txXfrm>
    </dsp:sp>
    <dsp:sp modelId="{F4683478-EEE4-49AB-8862-4652497ABD8F}">
      <dsp:nvSpPr>
        <dsp:cNvPr id="0" name=""/>
        <dsp:cNvSpPr/>
      </dsp:nvSpPr>
      <dsp:spPr>
        <a:xfrm>
          <a:off x="574470" y="1801129"/>
          <a:ext cx="946045" cy="473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IT og Digitalisering</a:t>
          </a:r>
        </a:p>
      </dsp:txBody>
      <dsp:txXfrm>
        <a:off x="574470" y="1801129"/>
        <a:ext cx="946045" cy="473022"/>
      </dsp:txXfrm>
    </dsp:sp>
    <dsp:sp modelId="{BED9BC2A-3DA3-4D7A-ACBB-5C5BF4E6086D}">
      <dsp:nvSpPr>
        <dsp:cNvPr id="0" name=""/>
        <dsp:cNvSpPr/>
      </dsp:nvSpPr>
      <dsp:spPr>
        <a:xfrm>
          <a:off x="2113" y="2472822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IT- Servicecenter</a:t>
          </a:r>
        </a:p>
      </dsp:txBody>
      <dsp:txXfrm>
        <a:off x="2113" y="2472822"/>
        <a:ext cx="946045" cy="473022"/>
      </dsp:txXfrm>
    </dsp:sp>
    <dsp:sp modelId="{D0ADBED6-C592-4E0A-9613-4FD71DE272B9}">
      <dsp:nvSpPr>
        <dsp:cNvPr id="0" name=""/>
        <dsp:cNvSpPr/>
      </dsp:nvSpPr>
      <dsp:spPr>
        <a:xfrm>
          <a:off x="1146828" y="2472822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Systemdrift</a:t>
          </a:r>
        </a:p>
      </dsp:txBody>
      <dsp:txXfrm>
        <a:off x="1146828" y="2472822"/>
        <a:ext cx="946045" cy="473022"/>
      </dsp:txXfrm>
    </dsp:sp>
    <dsp:sp modelId="{352CAFF2-95BE-48B1-AB6D-08FE7D59F3C8}">
      <dsp:nvSpPr>
        <dsp:cNvPr id="0" name=""/>
        <dsp:cNvSpPr/>
      </dsp:nvSpPr>
      <dsp:spPr>
        <a:xfrm>
          <a:off x="2113" y="3144514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Teknik</a:t>
          </a:r>
        </a:p>
      </dsp:txBody>
      <dsp:txXfrm>
        <a:off x="2113" y="3144514"/>
        <a:ext cx="946045" cy="473022"/>
      </dsp:txXfrm>
    </dsp:sp>
    <dsp:sp modelId="{5EBA97F5-2632-4FF7-9F83-94A23D8AC3BF}">
      <dsp:nvSpPr>
        <dsp:cNvPr id="0" name=""/>
        <dsp:cNvSpPr/>
      </dsp:nvSpPr>
      <dsp:spPr>
        <a:xfrm>
          <a:off x="1146828" y="3144514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Digitaliserings-teamet</a:t>
          </a:r>
        </a:p>
      </dsp:txBody>
      <dsp:txXfrm>
        <a:off x="1146828" y="3144514"/>
        <a:ext cx="946045" cy="473022"/>
      </dsp:txXfrm>
    </dsp:sp>
    <dsp:sp modelId="{D8EC3986-9394-4D6B-8455-21E401AA4205}">
      <dsp:nvSpPr>
        <dsp:cNvPr id="0" name=""/>
        <dsp:cNvSpPr/>
      </dsp:nvSpPr>
      <dsp:spPr>
        <a:xfrm>
          <a:off x="2863902" y="1801129"/>
          <a:ext cx="946045" cy="473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Personale</a:t>
          </a:r>
        </a:p>
      </dsp:txBody>
      <dsp:txXfrm>
        <a:off x="2863902" y="1801129"/>
        <a:ext cx="946045" cy="473022"/>
      </dsp:txXfrm>
    </dsp:sp>
    <dsp:sp modelId="{2F90B361-1303-4567-BB44-5972A3AB0654}">
      <dsp:nvSpPr>
        <dsp:cNvPr id="0" name=""/>
        <dsp:cNvSpPr/>
      </dsp:nvSpPr>
      <dsp:spPr>
        <a:xfrm>
          <a:off x="2291544" y="2472822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Team Dagtilbud og Undervisning</a:t>
          </a:r>
        </a:p>
      </dsp:txBody>
      <dsp:txXfrm>
        <a:off x="2291544" y="2472822"/>
        <a:ext cx="946045" cy="473022"/>
      </dsp:txXfrm>
    </dsp:sp>
    <dsp:sp modelId="{6888BD7F-258B-405D-A87C-C55EAA2D012B}">
      <dsp:nvSpPr>
        <dsp:cNvPr id="0" name=""/>
        <dsp:cNvSpPr/>
      </dsp:nvSpPr>
      <dsp:spPr>
        <a:xfrm>
          <a:off x="3436259" y="2472822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Team Ældre og Handicap</a:t>
          </a:r>
        </a:p>
      </dsp:txBody>
      <dsp:txXfrm>
        <a:off x="3436259" y="2472822"/>
        <a:ext cx="946045" cy="473022"/>
      </dsp:txXfrm>
    </dsp:sp>
    <dsp:sp modelId="{46DB3028-B626-4ED2-8A09-580A65DA85C6}">
      <dsp:nvSpPr>
        <dsp:cNvPr id="0" name=""/>
        <dsp:cNvSpPr/>
      </dsp:nvSpPr>
      <dsp:spPr>
        <a:xfrm>
          <a:off x="2291544" y="3144514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Team Tværgående</a:t>
          </a:r>
        </a:p>
      </dsp:txBody>
      <dsp:txXfrm>
        <a:off x="2291544" y="3144514"/>
        <a:ext cx="946045" cy="473022"/>
      </dsp:txXfrm>
    </dsp:sp>
    <dsp:sp modelId="{59F188A4-53B1-439E-913B-4D5E38C88B00}">
      <dsp:nvSpPr>
        <dsp:cNvPr id="0" name=""/>
        <dsp:cNvSpPr/>
      </dsp:nvSpPr>
      <dsp:spPr>
        <a:xfrm>
          <a:off x="3436259" y="3144514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Team Jura og Forhandling</a:t>
          </a:r>
        </a:p>
      </dsp:txBody>
      <dsp:txXfrm>
        <a:off x="3436259" y="3144514"/>
        <a:ext cx="946045" cy="473022"/>
      </dsp:txXfrm>
    </dsp:sp>
    <dsp:sp modelId="{F51697B5-28E4-4C90-BAAD-AB9D475FA583}">
      <dsp:nvSpPr>
        <dsp:cNvPr id="0" name=""/>
        <dsp:cNvSpPr/>
      </dsp:nvSpPr>
      <dsp:spPr>
        <a:xfrm>
          <a:off x="2291544" y="3816207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Kantiner + rengøring</a:t>
          </a:r>
        </a:p>
      </dsp:txBody>
      <dsp:txXfrm>
        <a:off x="2291544" y="3816207"/>
        <a:ext cx="946045" cy="473022"/>
      </dsp:txXfrm>
    </dsp:sp>
    <dsp:sp modelId="{33925127-7828-4929-AA78-0646D5E038AE}">
      <dsp:nvSpPr>
        <dsp:cNvPr id="0" name=""/>
        <dsp:cNvSpPr/>
      </dsp:nvSpPr>
      <dsp:spPr>
        <a:xfrm>
          <a:off x="5153333" y="1801129"/>
          <a:ext cx="946045" cy="473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Hr &amp; Kommunikation</a:t>
          </a:r>
        </a:p>
      </dsp:txBody>
      <dsp:txXfrm>
        <a:off x="5153333" y="1801129"/>
        <a:ext cx="946045" cy="473022"/>
      </dsp:txXfrm>
    </dsp:sp>
    <dsp:sp modelId="{2641D74C-9D78-4A00-878F-80A99220355A}">
      <dsp:nvSpPr>
        <dsp:cNvPr id="0" name=""/>
        <dsp:cNvSpPr/>
      </dsp:nvSpPr>
      <dsp:spPr>
        <a:xfrm>
          <a:off x="4580975" y="2472822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HR - Udvikling</a:t>
          </a:r>
        </a:p>
      </dsp:txBody>
      <dsp:txXfrm>
        <a:off x="4580975" y="2472822"/>
        <a:ext cx="946045" cy="473022"/>
      </dsp:txXfrm>
    </dsp:sp>
    <dsp:sp modelId="{92235669-A763-451D-A045-53F8857AF934}">
      <dsp:nvSpPr>
        <dsp:cNvPr id="0" name=""/>
        <dsp:cNvSpPr/>
      </dsp:nvSpPr>
      <dsp:spPr>
        <a:xfrm>
          <a:off x="5725690" y="2472822"/>
          <a:ext cx="946045" cy="47302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kern="1200" dirty="0"/>
            <a:t>Kommunikation</a:t>
          </a:r>
        </a:p>
      </dsp:txBody>
      <dsp:txXfrm>
        <a:off x="5725690" y="2472822"/>
        <a:ext cx="946045" cy="473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0C719-F54D-41E2-A098-4E6BAFD90CEF}">
      <dsp:nvSpPr>
        <dsp:cNvPr id="0" name=""/>
        <dsp:cNvSpPr/>
      </dsp:nvSpPr>
      <dsp:spPr>
        <a:xfrm>
          <a:off x="2635330" y="489515"/>
          <a:ext cx="102431" cy="448746"/>
        </a:xfrm>
        <a:custGeom>
          <a:avLst/>
          <a:gdLst/>
          <a:ahLst/>
          <a:cxnLst/>
          <a:rect l="0" t="0" r="0" b="0"/>
          <a:pathLst>
            <a:path>
              <a:moveTo>
                <a:pt x="102431" y="0"/>
              </a:moveTo>
              <a:lnTo>
                <a:pt x="102431" y="448746"/>
              </a:lnTo>
              <a:lnTo>
                <a:pt x="0" y="448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2FD3D-FBFA-4185-A2CB-5D393C4AAA39}">
      <dsp:nvSpPr>
        <dsp:cNvPr id="0" name=""/>
        <dsp:cNvSpPr/>
      </dsp:nvSpPr>
      <dsp:spPr>
        <a:xfrm>
          <a:off x="4405927" y="1874775"/>
          <a:ext cx="102431" cy="1141376"/>
        </a:xfrm>
        <a:custGeom>
          <a:avLst/>
          <a:gdLst/>
          <a:ahLst/>
          <a:cxnLst/>
          <a:rect l="0" t="0" r="0" b="0"/>
          <a:pathLst>
            <a:path>
              <a:moveTo>
                <a:pt x="102431" y="0"/>
              </a:moveTo>
              <a:lnTo>
                <a:pt x="102431" y="1141376"/>
              </a:lnTo>
              <a:lnTo>
                <a:pt x="0" y="1141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7827F-6FB5-4008-8BC7-B7E652A60384}">
      <dsp:nvSpPr>
        <dsp:cNvPr id="0" name=""/>
        <dsp:cNvSpPr/>
      </dsp:nvSpPr>
      <dsp:spPr>
        <a:xfrm>
          <a:off x="4508358" y="1874775"/>
          <a:ext cx="102431" cy="448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746"/>
              </a:lnTo>
              <a:lnTo>
                <a:pt x="102431" y="448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F0945-C965-43D7-984D-7E61E3791251}">
      <dsp:nvSpPr>
        <dsp:cNvPr id="0" name=""/>
        <dsp:cNvSpPr/>
      </dsp:nvSpPr>
      <dsp:spPr>
        <a:xfrm>
          <a:off x="4405927" y="1874775"/>
          <a:ext cx="102431" cy="448746"/>
        </a:xfrm>
        <a:custGeom>
          <a:avLst/>
          <a:gdLst/>
          <a:ahLst/>
          <a:cxnLst/>
          <a:rect l="0" t="0" r="0" b="0"/>
          <a:pathLst>
            <a:path>
              <a:moveTo>
                <a:pt x="102431" y="0"/>
              </a:moveTo>
              <a:lnTo>
                <a:pt x="102431" y="448746"/>
              </a:lnTo>
              <a:lnTo>
                <a:pt x="0" y="448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90515-9157-4636-B344-20BB3E6B89C3}">
      <dsp:nvSpPr>
        <dsp:cNvPr id="0" name=""/>
        <dsp:cNvSpPr/>
      </dsp:nvSpPr>
      <dsp:spPr>
        <a:xfrm>
          <a:off x="2737761" y="489515"/>
          <a:ext cx="1770597" cy="897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061"/>
              </a:lnTo>
              <a:lnTo>
                <a:pt x="1770597" y="795061"/>
              </a:lnTo>
              <a:lnTo>
                <a:pt x="1770597" y="897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69040-8675-4F28-8A02-C7B52E225EB6}">
      <dsp:nvSpPr>
        <dsp:cNvPr id="0" name=""/>
        <dsp:cNvSpPr/>
      </dsp:nvSpPr>
      <dsp:spPr>
        <a:xfrm>
          <a:off x="2045131" y="1874775"/>
          <a:ext cx="102431" cy="1141376"/>
        </a:xfrm>
        <a:custGeom>
          <a:avLst/>
          <a:gdLst/>
          <a:ahLst/>
          <a:cxnLst/>
          <a:rect l="0" t="0" r="0" b="0"/>
          <a:pathLst>
            <a:path>
              <a:moveTo>
                <a:pt x="102431" y="0"/>
              </a:moveTo>
              <a:lnTo>
                <a:pt x="102431" y="1141376"/>
              </a:lnTo>
              <a:lnTo>
                <a:pt x="0" y="11413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52936-27E6-45FF-95CC-00BE1D5CF18E}">
      <dsp:nvSpPr>
        <dsp:cNvPr id="0" name=""/>
        <dsp:cNvSpPr/>
      </dsp:nvSpPr>
      <dsp:spPr>
        <a:xfrm>
          <a:off x="2147562" y="1874775"/>
          <a:ext cx="102431" cy="448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746"/>
              </a:lnTo>
              <a:lnTo>
                <a:pt x="102431" y="448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E5E50-245B-4D19-B852-7D38AC06459A}">
      <dsp:nvSpPr>
        <dsp:cNvPr id="0" name=""/>
        <dsp:cNvSpPr/>
      </dsp:nvSpPr>
      <dsp:spPr>
        <a:xfrm>
          <a:off x="2045131" y="1874775"/>
          <a:ext cx="102431" cy="448746"/>
        </a:xfrm>
        <a:custGeom>
          <a:avLst/>
          <a:gdLst/>
          <a:ahLst/>
          <a:cxnLst/>
          <a:rect l="0" t="0" r="0" b="0"/>
          <a:pathLst>
            <a:path>
              <a:moveTo>
                <a:pt x="102431" y="0"/>
              </a:moveTo>
              <a:lnTo>
                <a:pt x="102431" y="448746"/>
              </a:lnTo>
              <a:lnTo>
                <a:pt x="0" y="448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A2A53-A928-4FDF-B2C1-C984922EBAF5}">
      <dsp:nvSpPr>
        <dsp:cNvPr id="0" name=""/>
        <dsp:cNvSpPr/>
      </dsp:nvSpPr>
      <dsp:spPr>
        <a:xfrm>
          <a:off x="2147562" y="489515"/>
          <a:ext cx="590199" cy="897492"/>
        </a:xfrm>
        <a:custGeom>
          <a:avLst/>
          <a:gdLst/>
          <a:ahLst/>
          <a:cxnLst/>
          <a:rect l="0" t="0" r="0" b="0"/>
          <a:pathLst>
            <a:path>
              <a:moveTo>
                <a:pt x="590199" y="0"/>
              </a:moveTo>
              <a:lnTo>
                <a:pt x="590199" y="795061"/>
              </a:lnTo>
              <a:lnTo>
                <a:pt x="0" y="795061"/>
              </a:lnTo>
              <a:lnTo>
                <a:pt x="0" y="897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746D1-E4C5-4463-8438-9D0BF2D943B9}">
      <dsp:nvSpPr>
        <dsp:cNvPr id="0" name=""/>
        <dsp:cNvSpPr/>
      </dsp:nvSpPr>
      <dsp:spPr>
        <a:xfrm>
          <a:off x="967164" y="489515"/>
          <a:ext cx="1770597" cy="897492"/>
        </a:xfrm>
        <a:custGeom>
          <a:avLst/>
          <a:gdLst/>
          <a:ahLst/>
          <a:cxnLst/>
          <a:rect l="0" t="0" r="0" b="0"/>
          <a:pathLst>
            <a:path>
              <a:moveTo>
                <a:pt x="1770597" y="0"/>
              </a:moveTo>
              <a:lnTo>
                <a:pt x="1770597" y="795061"/>
              </a:lnTo>
              <a:lnTo>
                <a:pt x="0" y="795061"/>
              </a:lnTo>
              <a:lnTo>
                <a:pt x="0" y="8974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7DD4B-35CB-4735-9C89-5B9797E892E7}">
      <dsp:nvSpPr>
        <dsp:cNvPr id="0" name=""/>
        <dsp:cNvSpPr/>
      </dsp:nvSpPr>
      <dsp:spPr>
        <a:xfrm>
          <a:off x="2249993" y="1747"/>
          <a:ext cx="975535" cy="487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Viden &amp; Strategi</a:t>
          </a:r>
        </a:p>
      </dsp:txBody>
      <dsp:txXfrm>
        <a:off x="2249993" y="1747"/>
        <a:ext cx="975535" cy="487767"/>
      </dsp:txXfrm>
    </dsp:sp>
    <dsp:sp modelId="{F4683478-EEE4-49AB-8862-4652497ABD8F}">
      <dsp:nvSpPr>
        <dsp:cNvPr id="0" name=""/>
        <dsp:cNvSpPr/>
      </dsp:nvSpPr>
      <dsp:spPr>
        <a:xfrm>
          <a:off x="479396" y="1387008"/>
          <a:ext cx="975535" cy="487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Ekstern Udvikling</a:t>
          </a:r>
        </a:p>
      </dsp:txBody>
      <dsp:txXfrm>
        <a:off x="479396" y="1387008"/>
        <a:ext cx="975535" cy="487767"/>
      </dsp:txXfrm>
    </dsp:sp>
    <dsp:sp modelId="{D8EC3986-9394-4D6B-8455-21E401AA4205}">
      <dsp:nvSpPr>
        <dsp:cNvPr id="0" name=""/>
        <dsp:cNvSpPr/>
      </dsp:nvSpPr>
      <dsp:spPr>
        <a:xfrm>
          <a:off x="1659794" y="1387008"/>
          <a:ext cx="975535" cy="487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Politisk Administrativ Sekretariat</a:t>
          </a:r>
        </a:p>
      </dsp:txBody>
      <dsp:txXfrm>
        <a:off x="1659794" y="1387008"/>
        <a:ext cx="975535" cy="487767"/>
      </dsp:txXfrm>
    </dsp:sp>
    <dsp:sp modelId="{2F90B361-1303-4567-BB44-5972A3AB0654}">
      <dsp:nvSpPr>
        <dsp:cNvPr id="0" name=""/>
        <dsp:cNvSpPr/>
      </dsp:nvSpPr>
      <dsp:spPr>
        <a:xfrm>
          <a:off x="1069595" y="2079638"/>
          <a:ext cx="975535" cy="4877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Jura og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Grundsalg</a:t>
          </a:r>
        </a:p>
      </dsp:txBody>
      <dsp:txXfrm>
        <a:off x="1069595" y="2079638"/>
        <a:ext cx="975535" cy="487767"/>
      </dsp:txXfrm>
    </dsp:sp>
    <dsp:sp modelId="{46DB3028-B626-4ED2-8A09-580A65DA85C6}">
      <dsp:nvSpPr>
        <dsp:cNvPr id="0" name=""/>
        <dsp:cNvSpPr/>
      </dsp:nvSpPr>
      <dsp:spPr>
        <a:xfrm>
          <a:off x="2249993" y="2079638"/>
          <a:ext cx="975535" cy="4877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Forsikring </a:t>
          </a:r>
        </a:p>
      </dsp:txBody>
      <dsp:txXfrm>
        <a:off x="2249993" y="2079638"/>
        <a:ext cx="975535" cy="487767"/>
      </dsp:txXfrm>
    </dsp:sp>
    <dsp:sp modelId="{59F188A4-53B1-439E-913B-4D5E38C88B00}">
      <dsp:nvSpPr>
        <dsp:cNvPr id="0" name=""/>
        <dsp:cNvSpPr/>
      </dsp:nvSpPr>
      <dsp:spPr>
        <a:xfrm>
          <a:off x="1069595" y="2772268"/>
          <a:ext cx="975535" cy="4877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Politisk Administrativ Sekretariat </a:t>
          </a:r>
        </a:p>
      </dsp:txBody>
      <dsp:txXfrm>
        <a:off x="1069595" y="2772268"/>
        <a:ext cx="975535" cy="487767"/>
      </dsp:txXfrm>
    </dsp:sp>
    <dsp:sp modelId="{33925127-7828-4929-AA78-0646D5E038AE}">
      <dsp:nvSpPr>
        <dsp:cNvPr id="0" name=""/>
        <dsp:cNvSpPr/>
      </dsp:nvSpPr>
      <dsp:spPr>
        <a:xfrm>
          <a:off x="4020590" y="1387008"/>
          <a:ext cx="975535" cy="4877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Økonomi </a:t>
          </a:r>
        </a:p>
      </dsp:txBody>
      <dsp:txXfrm>
        <a:off x="4020590" y="1387008"/>
        <a:ext cx="975535" cy="487767"/>
      </dsp:txXfrm>
    </dsp:sp>
    <dsp:sp modelId="{2641D74C-9D78-4A00-878F-80A99220355A}">
      <dsp:nvSpPr>
        <dsp:cNvPr id="0" name=""/>
        <dsp:cNvSpPr/>
      </dsp:nvSpPr>
      <dsp:spPr>
        <a:xfrm>
          <a:off x="3430391" y="2079638"/>
          <a:ext cx="975535" cy="4877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Koncernøkonomi</a:t>
          </a:r>
        </a:p>
      </dsp:txBody>
      <dsp:txXfrm>
        <a:off x="3430391" y="2079638"/>
        <a:ext cx="975535" cy="487767"/>
      </dsp:txXfrm>
    </dsp:sp>
    <dsp:sp modelId="{92235669-A763-451D-A045-53F8857AF934}">
      <dsp:nvSpPr>
        <dsp:cNvPr id="0" name=""/>
        <dsp:cNvSpPr/>
      </dsp:nvSpPr>
      <dsp:spPr>
        <a:xfrm>
          <a:off x="4610790" y="2079638"/>
          <a:ext cx="975535" cy="4877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Økonomi og Rådgivning</a:t>
          </a:r>
        </a:p>
      </dsp:txBody>
      <dsp:txXfrm>
        <a:off x="4610790" y="2079638"/>
        <a:ext cx="975535" cy="487767"/>
      </dsp:txXfrm>
    </dsp:sp>
    <dsp:sp modelId="{4C6B6068-10FF-41D6-9BDC-6A3FC3171DDB}">
      <dsp:nvSpPr>
        <dsp:cNvPr id="0" name=""/>
        <dsp:cNvSpPr/>
      </dsp:nvSpPr>
      <dsp:spPr>
        <a:xfrm>
          <a:off x="3430391" y="2772268"/>
          <a:ext cx="975535" cy="48776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Betaling og Regnskab</a:t>
          </a:r>
        </a:p>
      </dsp:txBody>
      <dsp:txXfrm>
        <a:off x="3430391" y="2772268"/>
        <a:ext cx="975535" cy="487767"/>
      </dsp:txXfrm>
    </dsp:sp>
    <dsp:sp modelId="{B4FB1753-F163-4608-AFEA-FE402E1F067B}">
      <dsp:nvSpPr>
        <dsp:cNvPr id="0" name=""/>
        <dsp:cNvSpPr/>
      </dsp:nvSpPr>
      <dsp:spPr>
        <a:xfrm>
          <a:off x="1659794" y="694377"/>
          <a:ext cx="975535" cy="487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Analyse &amp; Udbud</a:t>
          </a:r>
        </a:p>
      </dsp:txBody>
      <dsp:txXfrm>
        <a:off x="1802658" y="765809"/>
        <a:ext cx="689807" cy="3449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16B60-CD6B-4429-A4AF-47869F98D0AB}">
      <dsp:nvSpPr>
        <dsp:cNvPr id="0" name=""/>
        <dsp:cNvSpPr/>
      </dsp:nvSpPr>
      <dsp:spPr>
        <a:xfrm>
          <a:off x="6390884" y="1217473"/>
          <a:ext cx="5307917" cy="4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96"/>
              </a:lnTo>
              <a:lnTo>
                <a:pt x="5307917" y="324796"/>
              </a:lnTo>
              <a:lnTo>
                <a:pt x="5307917" y="427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BF861-201E-498D-AF82-5E08703BC448}">
      <dsp:nvSpPr>
        <dsp:cNvPr id="0" name=""/>
        <dsp:cNvSpPr/>
      </dsp:nvSpPr>
      <dsp:spPr>
        <a:xfrm>
          <a:off x="6390884" y="1217473"/>
          <a:ext cx="4128380" cy="4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96"/>
              </a:lnTo>
              <a:lnTo>
                <a:pt x="4128380" y="324796"/>
              </a:lnTo>
              <a:lnTo>
                <a:pt x="4128380" y="427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57451-7B2E-4F5A-8C8A-095D3594C2B5}">
      <dsp:nvSpPr>
        <dsp:cNvPr id="0" name=""/>
        <dsp:cNvSpPr/>
      </dsp:nvSpPr>
      <dsp:spPr>
        <a:xfrm>
          <a:off x="6390884" y="1217473"/>
          <a:ext cx="2948843" cy="4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96"/>
              </a:lnTo>
              <a:lnTo>
                <a:pt x="2948843" y="324796"/>
              </a:lnTo>
              <a:lnTo>
                <a:pt x="2948843" y="427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49163-3682-4B8C-B0F4-7D20C0E711D8}">
      <dsp:nvSpPr>
        <dsp:cNvPr id="0" name=""/>
        <dsp:cNvSpPr/>
      </dsp:nvSpPr>
      <dsp:spPr>
        <a:xfrm>
          <a:off x="8057833" y="2132039"/>
          <a:ext cx="102356" cy="1600183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1600183"/>
              </a:lnTo>
              <a:lnTo>
                <a:pt x="0" y="1600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95D3F-7940-45BC-B628-6AE955A3BED4}">
      <dsp:nvSpPr>
        <dsp:cNvPr id="0" name=""/>
        <dsp:cNvSpPr/>
      </dsp:nvSpPr>
      <dsp:spPr>
        <a:xfrm>
          <a:off x="8160190" y="2132039"/>
          <a:ext cx="102356" cy="1016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717"/>
              </a:lnTo>
              <a:lnTo>
                <a:pt x="102356" y="1016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77431-9D8A-4BF6-9D8A-2E4212267FFB}">
      <dsp:nvSpPr>
        <dsp:cNvPr id="0" name=""/>
        <dsp:cNvSpPr/>
      </dsp:nvSpPr>
      <dsp:spPr>
        <a:xfrm>
          <a:off x="8057833" y="2132039"/>
          <a:ext cx="102356" cy="1016717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1016717"/>
              </a:lnTo>
              <a:lnTo>
                <a:pt x="0" y="1016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013A-7E99-472B-8472-280E8CDF580D}">
      <dsp:nvSpPr>
        <dsp:cNvPr id="0" name=""/>
        <dsp:cNvSpPr/>
      </dsp:nvSpPr>
      <dsp:spPr>
        <a:xfrm>
          <a:off x="8160190" y="2132039"/>
          <a:ext cx="102356" cy="44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419"/>
              </a:lnTo>
              <a:lnTo>
                <a:pt x="102356" y="448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2A83C-EE52-467D-B121-8995A0FEECFF}">
      <dsp:nvSpPr>
        <dsp:cNvPr id="0" name=""/>
        <dsp:cNvSpPr/>
      </dsp:nvSpPr>
      <dsp:spPr>
        <a:xfrm>
          <a:off x="8057833" y="2132039"/>
          <a:ext cx="102356" cy="457943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457943"/>
              </a:lnTo>
              <a:lnTo>
                <a:pt x="0" y="457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18D59-D2E2-4F7E-A9F8-DF89175D2270}">
      <dsp:nvSpPr>
        <dsp:cNvPr id="0" name=""/>
        <dsp:cNvSpPr/>
      </dsp:nvSpPr>
      <dsp:spPr>
        <a:xfrm>
          <a:off x="6390884" y="1217473"/>
          <a:ext cx="1769305" cy="42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796"/>
              </a:lnTo>
              <a:lnTo>
                <a:pt x="1769305" y="324796"/>
              </a:lnTo>
              <a:lnTo>
                <a:pt x="1769305" y="427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E16177-C5F4-44A1-921B-031C0D7B1F8B}">
      <dsp:nvSpPr>
        <dsp:cNvPr id="0" name=""/>
        <dsp:cNvSpPr/>
      </dsp:nvSpPr>
      <dsp:spPr>
        <a:xfrm>
          <a:off x="5801115" y="2142689"/>
          <a:ext cx="102356" cy="2682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2516"/>
              </a:lnTo>
              <a:lnTo>
                <a:pt x="102356" y="26825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83D6D-AD92-47FD-B2E1-E0530145D0FD}">
      <dsp:nvSpPr>
        <dsp:cNvPr id="0" name=""/>
        <dsp:cNvSpPr/>
      </dsp:nvSpPr>
      <dsp:spPr>
        <a:xfrm>
          <a:off x="5672087" y="2142689"/>
          <a:ext cx="91440" cy="3104783"/>
        </a:xfrm>
        <a:custGeom>
          <a:avLst/>
          <a:gdLst/>
          <a:ahLst/>
          <a:cxnLst/>
          <a:rect l="0" t="0" r="0" b="0"/>
          <a:pathLst>
            <a:path>
              <a:moveTo>
                <a:pt x="129028" y="0"/>
              </a:moveTo>
              <a:lnTo>
                <a:pt x="129028" y="3104783"/>
              </a:lnTo>
              <a:lnTo>
                <a:pt x="45720" y="31047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6274E-E18B-4E1A-9B20-B0162F77CE06}">
      <dsp:nvSpPr>
        <dsp:cNvPr id="0" name=""/>
        <dsp:cNvSpPr/>
      </dsp:nvSpPr>
      <dsp:spPr>
        <a:xfrm>
          <a:off x="5801115" y="2142689"/>
          <a:ext cx="102356" cy="212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737"/>
              </a:lnTo>
              <a:lnTo>
                <a:pt x="102356" y="21237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3BA47-B91C-4C42-87A0-B8E9EB92ACE4}">
      <dsp:nvSpPr>
        <dsp:cNvPr id="0" name=""/>
        <dsp:cNvSpPr/>
      </dsp:nvSpPr>
      <dsp:spPr>
        <a:xfrm>
          <a:off x="5698759" y="2142689"/>
          <a:ext cx="102356" cy="2380915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2380915"/>
              </a:lnTo>
              <a:lnTo>
                <a:pt x="0" y="23809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71CF-FB79-47D8-B0DF-4B3FC33C7997}">
      <dsp:nvSpPr>
        <dsp:cNvPr id="0" name=""/>
        <dsp:cNvSpPr/>
      </dsp:nvSpPr>
      <dsp:spPr>
        <a:xfrm>
          <a:off x="5801115" y="2142689"/>
          <a:ext cx="102356" cy="1576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066"/>
              </a:lnTo>
              <a:lnTo>
                <a:pt x="102356" y="15760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A4423-703B-4999-9F8A-107DDE1D9215}">
      <dsp:nvSpPr>
        <dsp:cNvPr id="0" name=""/>
        <dsp:cNvSpPr/>
      </dsp:nvSpPr>
      <dsp:spPr>
        <a:xfrm>
          <a:off x="5698759" y="2142689"/>
          <a:ext cx="102356" cy="1709476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1709476"/>
              </a:lnTo>
              <a:lnTo>
                <a:pt x="0" y="17094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F3CE8-1F74-4F59-80A8-C50D1D10B480}">
      <dsp:nvSpPr>
        <dsp:cNvPr id="0" name=""/>
        <dsp:cNvSpPr/>
      </dsp:nvSpPr>
      <dsp:spPr>
        <a:xfrm>
          <a:off x="5801115" y="2142689"/>
          <a:ext cx="92832" cy="99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543"/>
              </a:lnTo>
              <a:lnTo>
                <a:pt x="92832" y="996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D07C3-BA0C-4542-961E-3F9B36FB9F44}">
      <dsp:nvSpPr>
        <dsp:cNvPr id="0" name=""/>
        <dsp:cNvSpPr/>
      </dsp:nvSpPr>
      <dsp:spPr>
        <a:xfrm>
          <a:off x="5698759" y="2142689"/>
          <a:ext cx="102356" cy="996543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996543"/>
              </a:lnTo>
              <a:lnTo>
                <a:pt x="0" y="9965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80E12-5F6D-4E2C-96BD-418A5123B3CC}">
      <dsp:nvSpPr>
        <dsp:cNvPr id="0" name=""/>
        <dsp:cNvSpPr/>
      </dsp:nvSpPr>
      <dsp:spPr>
        <a:xfrm>
          <a:off x="5801115" y="2142689"/>
          <a:ext cx="102356" cy="43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769"/>
              </a:lnTo>
              <a:lnTo>
                <a:pt x="102356" y="4377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C2DB-83F3-405C-9BA7-27E0B1AC9AD2}">
      <dsp:nvSpPr>
        <dsp:cNvPr id="0" name=""/>
        <dsp:cNvSpPr/>
      </dsp:nvSpPr>
      <dsp:spPr>
        <a:xfrm>
          <a:off x="5698759" y="2142689"/>
          <a:ext cx="102356" cy="437769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437769"/>
              </a:lnTo>
              <a:lnTo>
                <a:pt x="0" y="4377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76D-C30A-4A44-A2D6-3C2FFB0AC6A7}">
      <dsp:nvSpPr>
        <dsp:cNvPr id="0" name=""/>
        <dsp:cNvSpPr/>
      </dsp:nvSpPr>
      <dsp:spPr>
        <a:xfrm>
          <a:off x="5801115" y="1217473"/>
          <a:ext cx="589768" cy="437803"/>
        </a:xfrm>
        <a:custGeom>
          <a:avLst/>
          <a:gdLst/>
          <a:ahLst/>
          <a:cxnLst/>
          <a:rect l="0" t="0" r="0" b="0"/>
          <a:pathLst>
            <a:path>
              <a:moveTo>
                <a:pt x="589768" y="0"/>
              </a:moveTo>
              <a:lnTo>
                <a:pt x="589768" y="335446"/>
              </a:lnTo>
              <a:lnTo>
                <a:pt x="0" y="335446"/>
              </a:lnTo>
              <a:lnTo>
                <a:pt x="0" y="4378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CE9FB-1722-41AA-8252-7AD249FC979C}">
      <dsp:nvSpPr>
        <dsp:cNvPr id="0" name=""/>
        <dsp:cNvSpPr/>
      </dsp:nvSpPr>
      <dsp:spPr>
        <a:xfrm>
          <a:off x="3442041" y="2132039"/>
          <a:ext cx="102356" cy="1794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629"/>
              </a:lnTo>
              <a:lnTo>
                <a:pt x="102356" y="17946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58C07-0C16-43B7-B2E2-4BB327ADA96C}">
      <dsp:nvSpPr>
        <dsp:cNvPr id="0" name=""/>
        <dsp:cNvSpPr/>
      </dsp:nvSpPr>
      <dsp:spPr>
        <a:xfrm>
          <a:off x="3339684" y="2132039"/>
          <a:ext cx="102356" cy="1956555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1956555"/>
              </a:lnTo>
              <a:lnTo>
                <a:pt x="0" y="19565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944E3-9CFC-4053-A358-2092276334DA}">
      <dsp:nvSpPr>
        <dsp:cNvPr id="0" name=""/>
        <dsp:cNvSpPr/>
      </dsp:nvSpPr>
      <dsp:spPr>
        <a:xfrm>
          <a:off x="3442041" y="2132039"/>
          <a:ext cx="102356" cy="101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578"/>
              </a:lnTo>
              <a:lnTo>
                <a:pt x="102356" y="1013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E0521-2A60-4EAF-AFB3-ED4C985D5312}">
      <dsp:nvSpPr>
        <dsp:cNvPr id="0" name=""/>
        <dsp:cNvSpPr/>
      </dsp:nvSpPr>
      <dsp:spPr>
        <a:xfrm>
          <a:off x="3339684" y="2132039"/>
          <a:ext cx="102356" cy="1169118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1169118"/>
              </a:lnTo>
              <a:lnTo>
                <a:pt x="0" y="11691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239C3-5825-4E39-ACB2-AE3796E86FE4}">
      <dsp:nvSpPr>
        <dsp:cNvPr id="0" name=""/>
        <dsp:cNvSpPr/>
      </dsp:nvSpPr>
      <dsp:spPr>
        <a:xfrm>
          <a:off x="3442041" y="2132039"/>
          <a:ext cx="102356" cy="44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419"/>
              </a:lnTo>
              <a:lnTo>
                <a:pt x="102356" y="448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BBA48-C006-4D80-8F68-5B9270E57754}">
      <dsp:nvSpPr>
        <dsp:cNvPr id="0" name=""/>
        <dsp:cNvSpPr/>
      </dsp:nvSpPr>
      <dsp:spPr>
        <a:xfrm>
          <a:off x="3339684" y="2132039"/>
          <a:ext cx="102356" cy="448419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448419"/>
              </a:lnTo>
              <a:lnTo>
                <a:pt x="0" y="448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5FB88-DC71-4602-AC59-1F469CF3C511}">
      <dsp:nvSpPr>
        <dsp:cNvPr id="0" name=""/>
        <dsp:cNvSpPr/>
      </dsp:nvSpPr>
      <dsp:spPr>
        <a:xfrm>
          <a:off x="3442041" y="1217473"/>
          <a:ext cx="2948843" cy="427153"/>
        </a:xfrm>
        <a:custGeom>
          <a:avLst/>
          <a:gdLst/>
          <a:ahLst/>
          <a:cxnLst/>
          <a:rect l="0" t="0" r="0" b="0"/>
          <a:pathLst>
            <a:path>
              <a:moveTo>
                <a:pt x="2948843" y="0"/>
              </a:moveTo>
              <a:lnTo>
                <a:pt x="2948843" y="324796"/>
              </a:lnTo>
              <a:lnTo>
                <a:pt x="0" y="324796"/>
              </a:lnTo>
              <a:lnTo>
                <a:pt x="0" y="427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DA693-1795-4E71-954E-808351F213AE}">
      <dsp:nvSpPr>
        <dsp:cNvPr id="0" name=""/>
        <dsp:cNvSpPr/>
      </dsp:nvSpPr>
      <dsp:spPr>
        <a:xfrm>
          <a:off x="1082966" y="2132039"/>
          <a:ext cx="102356" cy="2580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0364"/>
              </a:lnTo>
              <a:lnTo>
                <a:pt x="102356" y="25803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89E19-500E-4729-AA3E-3F2C2259DB9F}">
      <dsp:nvSpPr>
        <dsp:cNvPr id="0" name=""/>
        <dsp:cNvSpPr/>
      </dsp:nvSpPr>
      <dsp:spPr>
        <a:xfrm>
          <a:off x="974829" y="2132039"/>
          <a:ext cx="108137" cy="2599412"/>
        </a:xfrm>
        <a:custGeom>
          <a:avLst/>
          <a:gdLst/>
          <a:ahLst/>
          <a:cxnLst/>
          <a:rect l="0" t="0" r="0" b="0"/>
          <a:pathLst>
            <a:path>
              <a:moveTo>
                <a:pt x="108137" y="0"/>
              </a:moveTo>
              <a:lnTo>
                <a:pt x="108137" y="2599412"/>
              </a:lnTo>
              <a:lnTo>
                <a:pt x="0" y="25994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EE2A3-498A-477E-A460-BD824F030CBC}">
      <dsp:nvSpPr>
        <dsp:cNvPr id="0" name=""/>
        <dsp:cNvSpPr/>
      </dsp:nvSpPr>
      <dsp:spPr>
        <a:xfrm>
          <a:off x="1082966" y="2132039"/>
          <a:ext cx="102356" cy="2035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5939"/>
              </a:lnTo>
              <a:lnTo>
                <a:pt x="102356" y="20359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CA5C5-9D40-490B-91CD-72B635F79021}">
      <dsp:nvSpPr>
        <dsp:cNvPr id="0" name=""/>
        <dsp:cNvSpPr/>
      </dsp:nvSpPr>
      <dsp:spPr>
        <a:xfrm>
          <a:off x="974829" y="2132039"/>
          <a:ext cx="108137" cy="1926330"/>
        </a:xfrm>
        <a:custGeom>
          <a:avLst/>
          <a:gdLst/>
          <a:ahLst/>
          <a:cxnLst/>
          <a:rect l="0" t="0" r="0" b="0"/>
          <a:pathLst>
            <a:path>
              <a:moveTo>
                <a:pt x="108137" y="0"/>
              </a:moveTo>
              <a:lnTo>
                <a:pt x="108137" y="1926330"/>
              </a:lnTo>
              <a:lnTo>
                <a:pt x="0" y="19263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121A5-0BEB-46B2-B82A-B00AB8D937DE}">
      <dsp:nvSpPr>
        <dsp:cNvPr id="0" name=""/>
        <dsp:cNvSpPr/>
      </dsp:nvSpPr>
      <dsp:spPr>
        <a:xfrm>
          <a:off x="1082966" y="2132039"/>
          <a:ext cx="102356" cy="1261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230"/>
              </a:lnTo>
              <a:lnTo>
                <a:pt x="102356" y="12612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58970-4B3D-4CD7-B300-B3814AF27FAF}">
      <dsp:nvSpPr>
        <dsp:cNvPr id="0" name=""/>
        <dsp:cNvSpPr/>
      </dsp:nvSpPr>
      <dsp:spPr>
        <a:xfrm>
          <a:off x="974829" y="2132039"/>
          <a:ext cx="108137" cy="1146931"/>
        </a:xfrm>
        <a:custGeom>
          <a:avLst/>
          <a:gdLst/>
          <a:ahLst/>
          <a:cxnLst/>
          <a:rect l="0" t="0" r="0" b="0"/>
          <a:pathLst>
            <a:path>
              <a:moveTo>
                <a:pt x="108137" y="0"/>
              </a:moveTo>
              <a:lnTo>
                <a:pt x="108137" y="1146931"/>
              </a:lnTo>
              <a:lnTo>
                <a:pt x="0" y="11469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BB4DC-B133-4282-897B-6AACF65FA580}">
      <dsp:nvSpPr>
        <dsp:cNvPr id="0" name=""/>
        <dsp:cNvSpPr/>
      </dsp:nvSpPr>
      <dsp:spPr>
        <a:xfrm>
          <a:off x="1082966" y="2132039"/>
          <a:ext cx="102356" cy="448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419"/>
              </a:lnTo>
              <a:lnTo>
                <a:pt x="102356" y="448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9B7FE-C4A0-4A62-8AAC-8258FCC3B3DF}">
      <dsp:nvSpPr>
        <dsp:cNvPr id="0" name=""/>
        <dsp:cNvSpPr/>
      </dsp:nvSpPr>
      <dsp:spPr>
        <a:xfrm>
          <a:off x="980609" y="2132039"/>
          <a:ext cx="102356" cy="448419"/>
        </a:xfrm>
        <a:custGeom>
          <a:avLst/>
          <a:gdLst/>
          <a:ahLst/>
          <a:cxnLst/>
          <a:rect l="0" t="0" r="0" b="0"/>
          <a:pathLst>
            <a:path>
              <a:moveTo>
                <a:pt x="102356" y="0"/>
              </a:moveTo>
              <a:lnTo>
                <a:pt x="102356" y="448419"/>
              </a:lnTo>
              <a:lnTo>
                <a:pt x="0" y="4484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EED04-FF78-4619-8FCC-665CA14F67AB}">
      <dsp:nvSpPr>
        <dsp:cNvPr id="0" name=""/>
        <dsp:cNvSpPr/>
      </dsp:nvSpPr>
      <dsp:spPr>
        <a:xfrm>
          <a:off x="1082966" y="1217473"/>
          <a:ext cx="5307917" cy="427153"/>
        </a:xfrm>
        <a:custGeom>
          <a:avLst/>
          <a:gdLst/>
          <a:ahLst/>
          <a:cxnLst/>
          <a:rect l="0" t="0" r="0" b="0"/>
          <a:pathLst>
            <a:path>
              <a:moveTo>
                <a:pt x="5307917" y="0"/>
              </a:moveTo>
              <a:lnTo>
                <a:pt x="5307917" y="324796"/>
              </a:lnTo>
              <a:lnTo>
                <a:pt x="0" y="324796"/>
              </a:lnTo>
              <a:lnTo>
                <a:pt x="0" y="4271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30FEA-48A1-4E22-BE8F-449DA864D73E}">
      <dsp:nvSpPr>
        <dsp:cNvPr id="0" name=""/>
        <dsp:cNvSpPr/>
      </dsp:nvSpPr>
      <dsp:spPr>
        <a:xfrm>
          <a:off x="5903472" y="730061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Fagchef</a:t>
          </a:r>
        </a:p>
      </dsp:txBody>
      <dsp:txXfrm>
        <a:off x="5903472" y="730061"/>
        <a:ext cx="974824" cy="487412"/>
      </dsp:txXfrm>
    </dsp:sp>
    <dsp:sp modelId="{3E4731AA-A0A2-42E1-BF35-A3DFE1694061}">
      <dsp:nvSpPr>
        <dsp:cNvPr id="0" name=""/>
        <dsp:cNvSpPr/>
      </dsp:nvSpPr>
      <dsp:spPr>
        <a:xfrm>
          <a:off x="595554" y="164462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Distrikt Vest</a:t>
          </a:r>
        </a:p>
      </dsp:txBody>
      <dsp:txXfrm>
        <a:off x="595554" y="1644627"/>
        <a:ext cx="974824" cy="487412"/>
      </dsp:txXfrm>
    </dsp:sp>
    <dsp:sp modelId="{9DE7DE8E-3475-405B-89AE-4437713F4ED2}">
      <dsp:nvSpPr>
        <dsp:cNvPr id="0" name=""/>
        <dsp:cNvSpPr/>
      </dsp:nvSpPr>
      <dsp:spPr>
        <a:xfrm>
          <a:off x="5785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Hvide Sande Skole</a:t>
          </a:r>
        </a:p>
      </dsp:txBody>
      <dsp:txXfrm>
        <a:off x="5785" y="2336752"/>
        <a:ext cx="974824" cy="487412"/>
      </dsp:txXfrm>
    </dsp:sp>
    <dsp:sp modelId="{F1A0A819-FA6F-4779-952B-128C5D148CB3}">
      <dsp:nvSpPr>
        <dsp:cNvPr id="0" name=""/>
        <dsp:cNvSpPr/>
      </dsp:nvSpPr>
      <dsp:spPr>
        <a:xfrm>
          <a:off x="1185322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Holmsland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Holmsland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Holmsland Børnehus</a:t>
          </a:r>
        </a:p>
      </dsp:txBody>
      <dsp:txXfrm>
        <a:off x="1185322" y="2336752"/>
        <a:ext cx="974824" cy="487412"/>
      </dsp:txXfrm>
    </dsp:sp>
    <dsp:sp modelId="{B1DB9269-458C-4BDC-8658-E1E80EE2862E}">
      <dsp:nvSpPr>
        <dsp:cNvPr id="0" name=""/>
        <dsp:cNvSpPr/>
      </dsp:nvSpPr>
      <dsp:spPr>
        <a:xfrm>
          <a:off x="4" y="2886002"/>
          <a:ext cx="974824" cy="78593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Hee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Hee skole,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Hee Børnehus og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No Børnehus</a:t>
          </a:r>
        </a:p>
      </dsp:txBody>
      <dsp:txXfrm>
        <a:off x="4" y="2886002"/>
        <a:ext cx="974824" cy="785937"/>
      </dsp:txXfrm>
    </dsp:sp>
    <dsp:sp modelId="{DB448DF1-8F77-4E5F-8D47-8A1AB1722D2D}">
      <dsp:nvSpPr>
        <dsp:cNvPr id="0" name=""/>
        <dsp:cNvSpPr/>
      </dsp:nvSpPr>
      <dsp:spPr>
        <a:xfrm>
          <a:off x="1185322" y="2895526"/>
          <a:ext cx="974824" cy="99548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Ringkøbing Dagtilbud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0" i="1" kern="1200" dirty="0"/>
            <a:t>Afd. Alkjær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0" i="1" kern="1200" dirty="0"/>
            <a:t>Afd. Trinbrættet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0" i="1" kern="1200" dirty="0"/>
            <a:t>Afd. Rindum Børnehus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0" i="1" kern="1200" dirty="0"/>
            <a:t>Afd. Vasegården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800" b="0" kern="1200" dirty="0"/>
        </a:p>
      </dsp:txBody>
      <dsp:txXfrm>
        <a:off x="1185322" y="2895526"/>
        <a:ext cx="974824" cy="995485"/>
      </dsp:txXfrm>
    </dsp:sp>
    <dsp:sp modelId="{9FB608B8-12FD-452A-9E88-C091B8A45CE8}">
      <dsp:nvSpPr>
        <dsp:cNvPr id="0" name=""/>
        <dsp:cNvSpPr/>
      </dsp:nvSpPr>
      <dsp:spPr>
        <a:xfrm>
          <a:off x="4" y="3714724"/>
          <a:ext cx="974824" cy="68729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Lem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Lem Stationsskole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Troldehuset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Højmark Børnehus</a:t>
          </a:r>
        </a:p>
      </dsp:txBody>
      <dsp:txXfrm>
        <a:off x="4" y="3714724"/>
        <a:ext cx="974824" cy="687290"/>
      </dsp:txXfrm>
    </dsp:sp>
    <dsp:sp modelId="{EEE02D44-4B43-4F77-997F-21C5E75F47B1}">
      <dsp:nvSpPr>
        <dsp:cNvPr id="0" name=""/>
        <dsp:cNvSpPr/>
      </dsp:nvSpPr>
      <dsp:spPr>
        <a:xfrm>
          <a:off x="1185322" y="3924273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Klittens Børnehus</a:t>
          </a:r>
        </a:p>
      </dsp:txBody>
      <dsp:txXfrm>
        <a:off x="1185322" y="3924273"/>
        <a:ext cx="974824" cy="487412"/>
      </dsp:txXfrm>
    </dsp:sp>
    <dsp:sp modelId="{51D1C224-B3E6-4D87-A76C-9C09D4D73C2A}">
      <dsp:nvSpPr>
        <dsp:cNvPr id="0" name=""/>
        <dsp:cNvSpPr/>
      </dsp:nvSpPr>
      <dsp:spPr>
        <a:xfrm>
          <a:off x="4" y="4444804"/>
          <a:ext cx="974824" cy="57329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Tim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Tim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Fresiahaven </a:t>
          </a:r>
        </a:p>
      </dsp:txBody>
      <dsp:txXfrm>
        <a:off x="4" y="4444804"/>
        <a:ext cx="974824" cy="573294"/>
      </dsp:txXfrm>
    </dsp:sp>
    <dsp:sp modelId="{EC2EE3F7-F4CB-41B6-B58D-F8D250ACCD8F}">
      <dsp:nvSpPr>
        <dsp:cNvPr id="0" name=""/>
        <dsp:cNvSpPr/>
      </dsp:nvSpPr>
      <dsp:spPr>
        <a:xfrm>
          <a:off x="1185322" y="4444799"/>
          <a:ext cx="974824" cy="53520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b="1" kern="1200" dirty="0"/>
            <a:t>Ringkøbing Skole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Afd. Rindum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Afd. Alkjær </a:t>
          </a:r>
        </a:p>
      </dsp:txBody>
      <dsp:txXfrm>
        <a:off x="1185322" y="4444799"/>
        <a:ext cx="974824" cy="535207"/>
      </dsp:txXfrm>
    </dsp:sp>
    <dsp:sp modelId="{5437735B-888D-4622-B6FE-E3A3F66AD233}">
      <dsp:nvSpPr>
        <dsp:cNvPr id="0" name=""/>
        <dsp:cNvSpPr/>
      </dsp:nvSpPr>
      <dsp:spPr>
        <a:xfrm>
          <a:off x="2954628" y="164462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Distrikt Øst</a:t>
          </a:r>
        </a:p>
      </dsp:txBody>
      <dsp:txXfrm>
        <a:off x="2954628" y="1644627"/>
        <a:ext cx="974824" cy="487412"/>
      </dsp:txXfrm>
    </dsp:sp>
    <dsp:sp modelId="{7B5BAC58-1FC5-43BA-BF5D-96984D522032}">
      <dsp:nvSpPr>
        <dsp:cNvPr id="0" name=""/>
        <dsp:cNvSpPr/>
      </dsp:nvSpPr>
      <dsp:spPr>
        <a:xfrm>
          <a:off x="2364860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Spjald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Spjald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Spjald Børnehave </a:t>
          </a:r>
        </a:p>
      </dsp:txBody>
      <dsp:txXfrm>
        <a:off x="2364860" y="2336752"/>
        <a:ext cx="974824" cy="487412"/>
      </dsp:txXfrm>
    </dsp:sp>
    <dsp:sp modelId="{360F3011-BC40-40EB-BC63-AACF26A39474}">
      <dsp:nvSpPr>
        <dsp:cNvPr id="0" name=""/>
        <dsp:cNvSpPr/>
      </dsp:nvSpPr>
      <dsp:spPr>
        <a:xfrm>
          <a:off x="3544397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Videbæk Skole</a:t>
          </a:r>
        </a:p>
      </dsp:txBody>
      <dsp:txXfrm>
        <a:off x="3544397" y="2336752"/>
        <a:ext cx="974824" cy="487412"/>
      </dsp:txXfrm>
    </dsp:sp>
    <dsp:sp modelId="{C2A285F1-02D0-4982-9236-E191216A12CB}">
      <dsp:nvSpPr>
        <dsp:cNvPr id="0" name=""/>
        <dsp:cNvSpPr/>
      </dsp:nvSpPr>
      <dsp:spPr>
        <a:xfrm>
          <a:off x="2364860" y="2895526"/>
          <a:ext cx="974824" cy="81126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Enheden Videbæk Ølstrup daginstitutioner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Børnehaven Gl. Kongevej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Børnenes Rige, Ølstrup</a:t>
          </a:r>
        </a:p>
      </dsp:txBody>
      <dsp:txXfrm>
        <a:off x="2364860" y="2895526"/>
        <a:ext cx="974824" cy="811263"/>
      </dsp:txXfrm>
    </dsp:sp>
    <dsp:sp modelId="{745A412C-1CE4-4B22-863F-50138F9D242E}">
      <dsp:nvSpPr>
        <dsp:cNvPr id="0" name=""/>
        <dsp:cNvSpPr/>
      </dsp:nvSpPr>
      <dsp:spPr>
        <a:xfrm>
          <a:off x="3544397" y="2901911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Vorgod-Barde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Vorgod-Barde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Blomstergården</a:t>
          </a:r>
        </a:p>
      </dsp:txBody>
      <dsp:txXfrm>
        <a:off x="3544397" y="2901911"/>
        <a:ext cx="974824" cy="487412"/>
      </dsp:txXfrm>
    </dsp:sp>
    <dsp:sp modelId="{E906B2DB-FAB8-4DD4-B3BB-9966A76DE36E}">
      <dsp:nvSpPr>
        <dsp:cNvPr id="0" name=""/>
        <dsp:cNvSpPr/>
      </dsp:nvSpPr>
      <dsp:spPr>
        <a:xfrm>
          <a:off x="2364860" y="3740055"/>
          <a:ext cx="974824" cy="69707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Fjelstervang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Fjelstervang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 err="1"/>
            <a:t>Fjelstervang</a:t>
          </a:r>
          <a:br>
            <a:rPr lang="da-DK" sz="800" i="1" kern="1200" dirty="0"/>
          </a:br>
          <a:r>
            <a:rPr lang="da-DK" sz="800" i="1" kern="1200" dirty="0"/>
            <a:t>Børnehus</a:t>
          </a:r>
        </a:p>
      </dsp:txBody>
      <dsp:txXfrm>
        <a:off x="2364860" y="3740055"/>
        <a:ext cx="974824" cy="697077"/>
      </dsp:txXfrm>
    </dsp:sp>
    <dsp:sp modelId="{4B84100C-9F5C-46D8-B0D8-4C16AC5C476F}">
      <dsp:nvSpPr>
        <dsp:cNvPr id="0" name=""/>
        <dsp:cNvSpPr/>
      </dsp:nvSpPr>
      <dsp:spPr>
        <a:xfrm>
          <a:off x="3544397" y="3475049"/>
          <a:ext cx="974824" cy="90323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b="1" kern="1200" dirty="0"/>
            <a:t>Nr. Vium Troldhede Helhed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Nr. Vium Troldhede Skole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Nr. Vium Børnehus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Troldhede Børnehus</a:t>
          </a:r>
        </a:p>
      </dsp:txBody>
      <dsp:txXfrm>
        <a:off x="3544397" y="3475049"/>
        <a:ext cx="974824" cy="903238"/>
      </dsp:txXfrm>
    </dsp:sp>
    <dsp:sp modelId="{D81384E1-2D44-431A-9DC2-2F3734F94D54}">
      <dsp:nvSpPr>
        <dsp:cNvPr id="0" name=""/>
        <dsp:cNvSpPr/>
      </dsp:nvSpPr>
      <dsp:spPr>
        <a:xfrm>
          <a:off x="5313703" y="165527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Distrikt Syd </a:t>
          </a:r>
        </a:p>
      </dsp:txBody>
      <dsp:txXfrm>
        <a:off x="5313703" y="1655277"/>
        <a:ext cx="974824" cy="487412"/>
      </dsp:txXfrm>
    </dsp:sp>
    <dsp:sp modelId="{715F1B57-4698-479A-9CE2-8E74461D3368}">
      <dsp:nvSpPr>
        <dsp:cNvPr id="0" name=""/>
        <dsp:cNvSpPr/>
      </dsp:nvSpPr>
      <dsp:spPr>
        <a:xfrm>
          <a:off x="4723934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Bork skole</a:t>
          </a:r>
        </a:p>
      </dsp:txBody>
      <dsp:txXfrm>
        <a:off x="4723934" y="2336752"/>
        <a:ext cx="974824" cy="487412"/>
      </dsp:txXfrm>
    </dsp:sp>
    <dsp:sp modelId="{1875B2EF-5C23-46E8-B54A-5E8AC4B6E638}">
      <dsp:nvSpPr>
        <dsp:cNvPr id="0" name=""/>
        <dsp:cNvSpPr/>
      </dsp:nvSpPr>
      <dsp:spPr>
        <a:xfrm>
          <a:off x="5903472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Tarm Skole</a:t>
          </a:r>
        </a:p>
      </dsp:txBody>
      <dsp:txXfrm>
        <a:off x="5903472" y="2336752"/>
        <a:ext cx="974824" cy="487412"/>
      </dsp:txXfrm>
    </dsp:sp>
    <dsp:sp modelId="{099B9499-360F-41FA-914B-7F58E8E4B59E}">
      <dsp:nvSpPr>
        <dsp:cNvPr id="0" name=""/>
        <dsp:cNvSpPr/>
      </dsp:nvSpPr>
      <dsp:spPr>
        <a:xfrm>
          <a:off x="4723934" y="2895526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Tarm Daginstitutioner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Solstrålen Tarm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Klatretræet</a:t>
          </a:r>
        </a:p>
      </dsp:txBody>
      <dsp:txXfrm>
        <a:off x="4723934" y="2895526"/>
        <a:ext cx="974824" cy="487412"/>
      </dsp:txXfrm>
    </dsp:sp>
    <dsp:sp modelId="{4F96AFD7-2CB7-4044-B567-5FC16B8E456A}">
      <dsp:nvSpPr>
        <dsp:cNvPr id="0" name=""/>
        <dsp:cNvSpPr/>
      </dsp:nvSpPr>
      <dsp:spPr>
        <a:xfrm>
          <a:off x="5893948" y="2895526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Ådum Børneunivers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Ådum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Idrætsbørnehaven</a:t>
          </a:r>
        </a:p>
      </dsp:txBody>
      <dsp:txXfrm>
        <a:off x="5893948" y="2895526"/>
        <a:ext cx="974824" cy="487412"/>
      </dsp:txXfrm>
    </dsp:sp>
    <dsp:sp modelId="{C99EB52D-77FC-4974-8D96-F4B122694D1F}">
      <dsp:nvSpPr>
        <dsp:cNvPr id="0" name=""/>
        <dsp:cNvSpPr/>
      </dsp:nvSpPr>
      <dsp:spPr>
        <a:xfrm>
          <a:off x="4723934" y="3475049"/>
          <a:ext cx="974824" cy="75423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Børnesporet Faster Astrup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Børnesporet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Børensporet Børnehave</a:t>
          </a:r>
        </a:p>
      </dsp:txBody>
      <dsp:txXfrm>
        <a:off x="4723934" y="3475049"/>
        <a:ext cx="974824" cy="754231"/>
      </dsp:txXfrm>
    </dsp:sp>
    <dsp:sp modelId="{5CBB98AB-722E-4FC6-BFF0-AD395EB71448}">
      <dsp:nvSpPr>
        <dsp:cNvPr id="0" name=""/>
        <dsp:cNvSpPr/>
      </dsp:nvSpPr>
      <dsp:spPr>
        <a:xfrm>
          <a:off x="5903472" y="3475049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Rækker Mølle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Rækker Mølle Skolen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Lærkereden </a:t>
          </a:r>
        </a:p>
      </dsp:txBody>
      <dsp:txXfrm>
        <a:off x="5903472" y="3475049"/>
        <a:ext cx="974824" cy="487412"/>
      </dsp:txXfrm>
    </dsp:sp>
    <dsp:sp modelId="{B140BDBF-C598-4529-9C9E-33041EC340C5}">
      <dsp:nvSpPr>
        <dsp:cNvPr id="0" name=""/>
        <dsp:cNvSpPr/>
      </dsp:nvSpPr>
      <dsp:spPr>
        <a:xfrm>
          <a:off x="4723934" y="4279898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Stauning Helhed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Stauning Skole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Stauning Børnehus</a:t>
          </a:r>
        </a:p>
      </dsp:txBody>
      <dsp:txXfrm>
        <a:off x="4723934" y="4279898"/>
        <a:ext cx="974824" cy="487412"/>
      </dsp:txXfrm>
    </dsp:sp>
    <dsp:sp modelId="{C9E23774-D9A7-4E46-BBD0-AE0F7C7C5B04}">
      <dsp:nvSpPr>
        <dsp:cNvPr id="0" name=""/>
        <dsp:cNvSpPr/>
      </dsp:nvSpPr>
      <dsp:spPr>
        <a:xfrm>
          <a:off x="5903472" y="4022720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b="1" kern="1200" dirty="0"/>
            <a:t>Borris Helhed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Borris Skole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Børnehuset Borris</a:t>
          </a:r>
        </a:p>
      </dsp:txBody>
      <dsp:txXfrm>
        <a:off x="5903472" y="4022720"/>
        <a:ext cx="974824" cy="487412"/>
      </dsp:txXfrm>
    </dsp:sp>
    <dsp:sp modelId="{DA1CEB43-F861-42A9-979A-56B06F28FB68}">
      <dsp:nvSpPr>
        <dsp:cNvPr id="0" name=""/>
        <dsp:cNvSpPr/>
      </dsp:nvSpPr>
      <dsp:spPr>
        <a:xfrm>
          <a:off x="4742982" y="4829148"/>
          <a:ext cx="974824" cy="83664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b="1" kern="1200" dirty="0"/>
            <a:t>Skjern Daginstitutioner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Fredensgade Børnehave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Bækkehøj Børneunivers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 dirty="0"/>
        </a:p>
      </dsp:txBody>
      <dsp:txXfrm>
        <a:off x="4742982" y="4829148"/>
        <a:ext cx="974824" cy="836647"/>
      </dsp:txXfrm>
    </dsp:sp>
    <dsp:sp modelId="{618CB133-4F10-4C31-9949-8B945111EB7E}">
      <dsp:nvSpPr>
        <dsp:cNvPr id="0" name=""/>
        <dsp:cNvSpPr/>
      </dsp:nvSpPr>
      <dsp:spPr>
        <a:xfrm>
          <a:off x="5903472" y="4581499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b="1" kern="1200"/>
            <a:t>Skjern Folkeskole</a:t>
          </a:r>
          <a:endParaRPr lang="da-DK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Afd. Enghavevej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i="1" kern="1200" dirty="0"/>
            <a:t>Afd. Klostervej</a:t>
          </a:r>
        </a:p>
      </dsp:txBody>
      <dsp:txXfrm>
        <a:off x="5903472" y="4581499"/>
        <a:ext cx="974824" cy="487412"/>
      </dsp:txXfrm>
    </dsp:sp>
    <dsp:sp modelId="{7243802A-12F9-40A9-A3B7-78EF238699D5}">
      <dsp:nvSpPr>
        <dsp:cNvPr id="0" name=""/>
        <dsp:cNvSpPr/>
      </dsp:nvSpPr>
      <dsp:spPr>
        <a:xfrm>
          <a:off x="7672778" y="164462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Specialiserede Område</a:t>
          </a:r>
        </a:p>
      </dsp:txBody>
      <dsp:txXfrm>
        <a:off x="7672778" y="1644627"/>
        <a:ext cx="974824" cy="487412"/>
      </dsp:txXfrm>
    </dsp:sp>
    <dsp:sp modelId="{272CB2A9-250E-490F-9C82-C6D625439F2E}">
      <dsp:nvSpPr>
        <dsp:cNvPr id="0" name=""/>
        <dsp:cNvSpPr/>
      </dsp:nvSpPr>
      <dsp:spPr>
        <a:xfrm>
          <a:off x="7083009" y="2346276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Specialcenter Vest</a:t>
          </a:r>
        </a:p>
      </dsp:txBody>
      <dsp:txXfrm>
        <a:off x="7083009" y="2346276"/>
        <a:ext cx="974824" cy="487412"/>
      </dsp:txXfrm>
    </dsp:sp>
    <dsp:sp modelId="{41847F8E-7F19-4CDB-AEB2-3D2D25D2C1A2}">
      <dsp:nvSpPr>
        <dsp:cNvPr id="0" name=""/>
        <dsp:cNvSpPr/>
      </dsp:nvSpPr>
      <dsp:spPr>
        <a:xfrm>
          <a:off x="8262546" y="2336752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/>
            <a:t>Specialcenter Øst</a:t>
          </a:r>
          <a:endParaRPr lang="da-DK" sz="800" kern="1200" dirty="0"/>
        </a:p>
      </dsp:txBody>
      <dsp:txXfrm>
        <a:off x="8262546" y="2336752"/>
        <a:ext cx="974824" cy="487412"/>
      </dsp:txXfrm>
    </dsp:sp>
    <dsp:sp modelId="{3D349B20-DCF1-487C-9408-8449AA3383E1}">
      <dsp:nvSpPr>
        <dsp:cNvPr id="0" name=""/>
        <dsp:cNvSpPr/>
      </dsp:nvSpPr>
      <dsp:spPr>
        <a:xfrm>
          <a:off x="7083009" y="2905050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Specialcenter Syd</a:t>
          </a:r>
        </a:p>
      </dsp:txBody>
      <dsp:txXfrm>
        <a:off x="7083009" y="2905050"/>
        <a:ext cx="974824" cy="487412"/>
      </dsp:txXfrm>
    </dsp:sp>
    <dsp:sp modelId="{F279EF00-8E3B-47F0-8E34-B952D6C38B33}">
      <dsp:nvSpPr>
        <dsp:cNvPr id="0" name=""/>
        <dsp:cNvSpPr/>
      </dsp:nvSpPr>
      <dsp:spPr>
        <a:xfrm>
          <a:off x="8262546" y="2905050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Skjernåskolen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Specialbørnehave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i="1" kern="1200" dirty="0"/>
            <a:t>STU-Huset</a:t>
          </a:r>
        </a:p>
      </dsp:txBody>
      <dsp:txXfrm>
        <a:off x="8262546" y="2905050"/>
        <a:ext cx="974824" cy="487412"/>
      </dsp:txXfrm>
    </dsp:sp>
    <dsp:sp modelId="{CE7A11AA-AD89-4C96-B6AA-1FF39DAD8BCA}">
      <dsp:nvSpPr>
        <dsp:cNvPr id="0" name=""/>
        <dsp:cNvSpPr/>
      </dsp:nvSpPr>
      <dsp:spPr>
        <a:xfrm>
          <a:off x="7083009" y="3488516"/>
          <a:ext cx="974824" cy="48741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b="1" kern="1200" dirty="0"/>
            <a:t>Rindum Kjærgaard</a:t>
          </a:r>
        </a:p>
      </dsp:txBody>
      <dsp:txXfrm>
        <a:off x="7083009" y="3488516"/>
        <a:ext cx="974824" cy="487412"/>
      </dsp:txXfrm>
    </dsp:sp>
    <dsp:sp modelId="{B1F294F0-7A30-4E4B-A359-91B6BE728168}">
      <dsp:nvSpPr>
        <dsp:cNvPr id="0" name=""/>
        <dsp:cNvSpPr/>
      </dsp:nvSpPr>
      <dsp:spPr>
        <a:xfrm>
          <a:off x="8852315" y="164462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Ungdomsskolen</a:t>
          </a:r>
        </a:p>
      </dsp:txBody>
      <dsp:txXfrm>
        <a:off x="8852315" y="1644627"/>
        <a:ext cx="974824" cy="487412"/>
      </dsp:txXfrm>
    </dsp:sp>
    <dsp:sp modelId="{640F25EC-F0A3-4BB0-8117-DD78298E66A2}">
      <dsp:nvSpPr>
        <dsp:cNvPr id="0" name=""/>
        <dsp:cNvSpPr/>
      </dsp:nvSpPr>
      <dsp:spPr>
        <a:xfrm>
          <a:off x="10031852" y="164462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UU</a:t>
          </a:r>
        </a:p>
      </dsp:txBody>
      <dsp:txXfrm>
        <a:off x="10031852" y="1644627"/>
        <a:ext cx="974824" cy="487412"/>
      </dsp:txXfrm>
    </dsp:sp>
    <dsp:sp modelId="{1B55B83F-6329-4B38-90B8-333A7F7E5185}">
      <dsp:nvSpPr>
        <dsp:cNvPr id="0" name=""/>
        <dsp:cNvSpPr/>
      </dsp:nvSpPr>
      <dsp:spPr>
        <a:xfrm>
          <a:off x="11211390" y="1644627"/>
          <a:ext cx="974824" cy="487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/>
            <a:t>Administrationen</a:t>
          </a:r>
        </a:p>
      </dsp:txBody>
      <dsp:txXfrm>
        <a:off x="11211390" y="1644627"/>
        <a:ext cx="974824" cy="487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8CF8-CFF3-4829-A459-35E65742F427}">
      <dsp:nvSpPr>
        <dsp:cNvPr id="0" name=""/>
        <dsp:cNvSpPr/>
      </dsp:nvSpPr>
      <dsp:spPr>
        <a:xfrm>
          <a:off x="2477899" y="1451084"/>
          <a:ext cx="1926887" cy="239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19"/>
              </a:lnTo>
              <a:lnTo>
                <a:pt x="1926887" y="127419"/>
              </a:lnTo>
              <a:lnTo>
                <a:pt x="1926887" y="239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C616F-FB1C-4280-AB7B-5CE90501CE98}">
      <dsp:nvSpPr>
        <dsp:cNvPr id="0" name=""/>
        <dsp:cNvSpPr/>
      </dsp:nvSpPr>
      <dsp:spPr>
        <a:xfrm>
          <a:off x="2477899" y="1451084"/>
          <a:ext cx="637129" cy="239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19"/>
              </a:lnTo>
              <a:lnTo>
                <a:pt x="637129" y="127419"/>
              </a:lnTo>
              <a:lnTo>
                <a:pt x="637129" y="239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1172F-7799-42EF-9F2B-F0425ABE4AC1}">
      <dsp:nvSpPr>
        <dsp:cNvPr id="0" name=""/>
        <dsp:cNvSpPr/>
      </dsp:nvSpPr>
      <dsp:spPr>
        <a:xfrm>
          <a:off x="1833020" y="1451084"/>
          <a:ext cx="644878" cy="231591"/>
        </a:xfrm>
        <a:custGeom>
          <a:avLst/>
          <a:gdLst/>
          <a:ahLst/>
          <a:cxnLst/>
          <a:rect l="0" t="0" r="0" b="0"/>
          <a:pathLst>
            <a:path>
              <a:moveTo>
                <a:pt x="644878" y="0"/>
              </a:moveTo>
              <a:lnTo>
                <a:pt x="644878" y="119670"/>
              </a:lnTo>
              <a:lnTo>
                <a:pt x="0" y="119670"/>
              </a:lnTo>
              <a:lnTo>
                <a:pt x="0" y="231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2AF3D-89B2-446F-A745-A038EA839E0B}">
      <dsp:nvSpPr>
        <dsp:cNvPr id="0" name=""/>
        <dsp:cNvSpPr/>
      </dsp:nvSpPr>
      <dsp:spPr>
        <a:xfrm>
          <a:off x="535513" y="1451084"/>
          <a:ext cx="1942385" cy="239340"/>
        </a:xfrm>
        <a:custGeom>
          <a:avLst/>
          <a:gdLst/>
          <a:ahLst/>
          <a:cxnLst/>
          <a:rect l="0" t="0" r="0" b="0"/>
          <a:pathLst>
            <a:path>
              <a:moveTo>
                <a:pt x="1942385" y="0"/>
              </a:moveTo>
              <a:lnTo>
                <a:pt x="1942385" y="127419"/>
              </a:lnTo>
              <a:lnTo>
                <a:pt x="0" y="127419"/>
              </a:lnTo>
              <a:lnTo>
                <a:pt x="0" y="239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E3BAF-4FB7-42C0-B96D-3422CC8795C1}">
      <dsp:nvSpPr>
        <dsp:cNvPr id="0" name=""/>
        <dsp:cNvSpPr/>
      </dsp:nvSpPr>
      <dsp:spPr>
        <a:xfrm>
          <a:off x="1944941" y="918126"/>
          <a:ext cx="1065915" cy="532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Selvejende institutioner</a:t>
          </a:r>
        </a:p>
      </dsp:txBody>
      <dsp:txXfrm>
        <a:off x="1944941" y="918126"/>
        <a:ext cx="1065915" cy="532957"/>
      </dsp:txXfrm>
    </dsp:sp>
    <dsp:sp modelId="{E578A747-BB62-43EF-A88A-897D3ADA1E7B}">
      <dsp:nvSpPr>
        <dsp:cNvPr id="0" name=""/>
        <dsp:cNvSpPr/>
      </dsp:nvSpPr>
      <dsp:spPr>
        <a:xfrm>
          <a:off x="2555" y="1690425"/>
          <a:ext cx="1065915" cy="53295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Børnehaven Solstrålen Videbæk </a:t>
          </a:r>
        </a:p>
      </dsp:txBody>
      <dsp:txXfrm>
        <a:off x="2555" y="1690425"/>
        <a:ext cx="1065915" cy="532957"/>
      </dsp:txXfrm>
    </dsp:sp>
    <dsp:sp modelId="{A4B61026-9AF9-4F77-9755-6E83F7A85B05}">
      <dsp:nvSpPr>
        <dsp:cNvPr id="0" name=""/>
        <dsp:cNvSpPr/>
      </dsp:nvSpPr>
      <dsp:spPr>
        <a:xfrm>
          <a:off x="1300062" y="1682675"/>
          <a:ext cx="1065915" cy="53295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Lions Club børnehave</a:t>
          </a:r>
        </a:p>
      </dsp:txBody>
      <dsp:txXfrm>
        <a:off x="1300062" y="1682675"/>
        <a:ext cx="1065915" cy="532957"/>
      </dsp:txXfrm>
    </dsp:sp>
    <dsp:sp modelId="{826A82CA-5B90-447A-9F04-098678C5647D}">
      <dsp:nvSpPr>
        <dsp:cNvPr id="0" name=""/>
        <dsp:cNvSpPr/>
      </dsp:nvSpPr>
      <dsp:spPr>
        <a:xfrm>
          <a:off x="2582071" y="1690425"/>
          <a:ext cx="1065915" cy="53295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Hover-Torsted Børnehus</a:t>
          </a:r>
        </a:p>
      </dsp:txBody>
      <dsp:txXfrm>
        <a:off x="2582071" y="1690425"/>
        <a:ext cx="1065915" cy="532957"/>
      </dsp:txXfrm>
    </dsp:sp>
    <dsp:sp modelId="{F37D45A8-7D59-46E1-B078-C3F3231147DD}">
      <dsp:nvSpPr>
        <dsp:cNvPr id="0" name=""/>
        <dsp:cNvSpPr/>
      </dsp:nvSpPr>
      <dsp:spPr>
        <a:xfrm>
          <a:off x="3871828" y="1690425"/>
          <a:ext cx="1065915" cy="532957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Hemmet børnehus</a:t>
          </a:r>
        </a:p>
      </dsp:txBody>
      <dsp:txXfrm>
        <a:off x="3871828" y="1690425"/>
        <a:ext cx="1065915" cy="532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7549-DC71-4345-BEDB-DB9F8C250258}">
      <dsp:nvSpPr>
        <dsp:cNvPr id="0" name=""/>
        <dsp:cNvSpPr/>
      </dsp:nvSpPr>
      <dsp:spPr>
        <a:xfrm>
          <a:off x="3943021" y="2179331"/>
          <a:ext cx="120978" cy="530001"/>
        </a:xfrm>
        <a:custGeom>
          <a:avLst/>
          <a:gdLst/>
          <a:ahLst/>
          <a:cxnLst/>
          <a:rect l="0" t="0" r="0" b="0"/>
          <a:pathLst>
            <a:path>
              <a:moveTo>
                <a:pt x="120978" y="0"/>
              </a:moveTo>
              <a:lnTo>
                <a:pt x="120978" y="530001"/>
              </a:lnTo>
              <a:lnTo>
                <a:pt x="0" y="5300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0ED9B-707C-4E6A-A6B1-E658B65E63F9}">
      <dsp:nvSpPr>
        <dsp:cNvPr id="0" name=""/>
        <dsp:cNvSpPr/>
      </dsp:nvSpPr>
      <dsp:spPr>
        <a:xfrm>
          <a:off x="4064000" y="2179331"/>
          <a:ext cx="3485337" cy="106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024"/>
              </a:lnTo>
              <a:lnTo>
                <a:pt x="3485337" y="939024"/>
              </a:lnTo>
              <a:lnTo>
                <a:pt x="3485337" y="106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788AA-996F-49FC-8464-B6108FBB2A86}">
      <dsp:nvSpPr>
        <dsp:cNvPr id="0" name=""/>
        <dsp:cNvSpPr/>
      </dsp:nvSpPr>
      <dsp:spPr>
        <a:xfrm>
          <a:off x="4064000" y="2179331"/>
          <a:ext cx="2091202" cy="106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024"/>
              </a:lnTo>
              <a:lnTo>
                <a:pt x="2091202" y="939024"/>
              </a:lnTo>
              <a:lnTo>
                <a:pt x="2091202" y="106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D3B56-9259-4F3B-B6F1-D8C1BD01348F}">
      <dsp:nvSpPr>
        <dsp:cNvPr id="0" name=""/>
        <dsp:cNvSpPr/>
      </dsp:nvSpPr>
      <dsp:spPr>
        <a:xfrm>
          <a:off x="4064000" y="2179331"/>
          <a:ext cx="697067" cy="106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024"/>
              </a:lnTo>
              <a:lnTo>
                <a:pt x="697067" y="939024"/>
              </a:lnTo>
              <a:lnTo>
                <a:pt x="697067" y="106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3C91-EDA9-4490-98BC-708071810790}">
      <dsp:nvSpPr>
        <dsp:cNvPr id="0" name=""/>
        <dsp:cNvSpPr/>
      </dsp:nvSpPr>
      <dsp:spPr>
        <a:xfrm>
          <a:off x="3366932" y="2179331"/>
          <a:ext cx="697067" cy="1060003"/>
        </a:xfrm>
        <a:custGeom>
          <a:avLst/>
          <a:gdLst/>
          <a:ahLst/>
          <a:cxnLst/>
          <a:rect l="0" t="0" r="0" b="0"/>
          <a:pathLst>
            <a:path>
              <a:moveTo>
                <a:pt x="697067" y="0"/>
              </a:moveTo>
              <a:lnTo>
                <a:pt x="697067" y="939024"/>
              </a:lnTo>
              <a:lnTo>
                <a:pt x="0" y="939024"/>
              </a:lnTo>
              <a:lnTo>
                <a:pt x="0" y="106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E3DFA-12CB-4B5E-AC87-D6B429C07E21}">
      <dsp:nvSpPr>
        <dsp:cNvPr id="0" name=""/>
        <dsp:cNvSpPr/>
      </dsp:nvSpPr>
      <dsp:spPr>
        <a:xfrm>
          <a:off x="1972797" y="2179331"/>
          <a:ext cx="2091202" cy="1060003"/>
        </a:xfrm>
        <a:custGeom>
          <a:avLst/>
          <a:gdLst/>
          <a:ahLst/>
          <a:cxnLst/>
          <a:rect l="0" t="0" r="0" b="0"/>
          <a:pathLst>
            <a:path>
              <a:moveTo>
                <a:pt x="2091202" y="0"/>
              </a:moveTo>
              <a:lnTo>
                <a:pt x="2091202" y="939024"/>
              </a:lnTo>
              <a:lnTo>
                <a:pt x="0" y="939024"/>
              </a:lnTo>
              <a:lnTo>
                <a:pt x="0" y="106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8476B-6807-4481-9623-EBBF100C566C}">
      <dsp:nvSpPr>
        <dsp:cNvPr id="0" name=""/>
        <dsp:cNvSpPr/>
      </dsp:nvSpPr>
      <dsp:spPr>
        <a:xfrm>
          <a:off x="578662" y="2179331"/>
          <a:ext cx="3485337" cy="1060003"/>
        </a:xfrm>
        <a:custGeom>
          <a:avLst/>
          <a:gdLst/>
          <a:ahLst/>
          <a:cxnLst/>
          <a:rect l="0" t="0" r="0" b="0"/>
          <a:pathLst>
            <a:path>
              <a:moveTo>
                <a:pt x="3485337" y="0"/>
              </a:moveTo>
              <a:lnTo>
                <a:pt x="3485337" y="939024"/>
              </a:lnTo>
              <a:lnTo>
                <a:pt x="0" y="939024"/>
              </a:lnTo>
              <a:lnTo>
                <a:pt x="0" y="1060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110BE-20D2-4CA3-B33A-1BF51E249DB1}">
      <dsp:nvSpPr>
        <dsp:cNvPr id="0" name=""/>
        <dsp:cNvSpPr/>
      </dsp:nvSpPr>
      <dsp:spPr>
        <a:xfrm>
          <a:off x="3487911" y="1603242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Fagchefen </a:t>
          </a:r>
        </a:p>
      </dsp:txBody>
      <dsp:txXfrm>
        <a:off x="3487911" y="1603242"/>
        <a:ext cx="1152177" cy="576088"/>
      </dsp:txXfrm>
    </dsp:sp>
    <dsp:sp modelId="{FBCD9010-E623-4141-BAC3-FB0561EA1B39}">
      <dsp:nvSpPr>
        <dsp:cNvPr id="0" name=""/>
        <dsp:cNvSpPr/>
      </dsp:nvSpPr>
      <dsp:spPr>
        <a:xfrm>
          <a:off x="2573" y="3239335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Sommerfuglen Udvidet fritidstilbud </a:t>
          </a:r>
        </a:p>
      </dsp:txBody>
      <dsp:txXfrm>
        <a:off x="2573" y="3239335"/>
        <a:ext cx="1152177" cy="576088"/>
      </dsp:txXfrm>
    </dsp:sp>
    <dsp:sp modelId="{7D0398EE-5D92-4CE0-BE31-704F0C2AAF68}">
      <dsp:nvSpPr>
        <dsp:cNvPr id="0" name=""/>
        <dsp:cNvSpPr/>
      </dsp:nvSpPr>
      <dsp:spPr>
        <a:xfrm>
          <a:off x="1396708" y="3239335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Familiecenteret</a:t>
          </a:r>
        </a:p>
      </dsp:txBody>
      <dsp:txXfrm>
        <a:off x="1396708" y="3239335"/>
        <a:ext cx="1152177" cy="576088"/>
      </dsp:txXfrm>
    </dsp:sp>
    <dsp:sp modelId="{D5791002-EF8E-435E-9331-5510CE5867C2}">
      <dsp:nvSpPr>
        <dsp:cNvPr id="0" name=""/>
        <dsp:cNvSpPr/>
      </dsp:nvSpPr>
      <dsp:spPr>
        <a:xfrm>
          <a:off x="2790843" y="3239335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Tandplejen</a:t>
          </a:r>
        </a:p>
      </dsp:txBody>
      <dsp:txXfrm>
        <a:off x="2790843" y="3239335"/>
        <a:ext cx="1152177" cy="576088"/>
      </dsp:txXfrm>
    </dsp:sp>
    <dsp:sp modelId="{4CDBE90E-7F3C-4E0A-87DE-DE32019E0386}">
      <dsp:nvSpPr>
        <dsp:cNvPr id="0" name=""/>
        <dsp:cNvSpPr/>
      </dsp:nvSpPr>
      <dsp:spPr>
        <a:xfrm>
          <a:off x="4184978" y="3239335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Familierådgivningen</a:t>
          </a:r>
        </a:p>
      </dsp:txBody>
      <dsp:txXfrm>
        <a:off x="4184978" y="3239335"/>
        <a:ext cx="1152177" cy="576088"/>
      </dsp:txXfrm>
    </dsp:sp>
    <dsp:sp modelId="{B3A0BBB8-E17B-473D-B510-C8C515214704}">
      <dsp:nvSpPr>
        <dsp:cNvPr id="0" name=""/>
        <dsp:cNvSpPr/>
      </dsp:nvSpPr>
      <dsp:spPr>
        <a:xfrm>
          <a:off x="5579113" y="3239335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Sundhedsplejen</a:t>
          </a:r>
        </a:p>
      </dsp:txBody>
      <dsp:txXfrm>
        <a:off x="5579113" y="3239335"/>
        <a:ext cx="1152177" cy="576088"/>
      </dsp:txXfrm>
    </dsp:sp>
    <dsp:sp modelId="{F2F950F2-4325-4799-8A00-E1C034F9978C}">
      <dsp:nvSpPr>
        <dsp:cNvPr id="0" name=""/>
        <dsp:cNvSpPr/>
      </dsp:nvSpPr>
      <dsp:spPr>
        <a:xfrm>
          <a:off x="6973248" y="3239335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PPR</a:t>
          </a:r>
        </a:p>
      </dsp:txBody>
      <dsp:txXfrm>
        <a:off x="6973248" y="3239335"/>
        <a:ext cx="1152177" cy="576088"/>
      </dsp:txXfrm>
    </dsp:sp>
    <dsp:sp modelId="{B8C73CEE-9E20-474C-AA61-8FEB2E0652D4}">
      <dsp:nvSpPr>
        <dsp:cNvPr id="0" name=""/>
        <dsp:cNvSpPr/>
      </dsp:nvSpPr>
      <dsp:spPr>
        <a:xfrm>
          <a:off x="2790843" y="2421289"/>
          <a:ext cx="1152177" cy="57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Sekretariatet</a:t>
          </a:r>
        </a:p>
      </dsp:txBody>
      <dsp:txXfrm>
        <a:off x="2790843" y="2421289"/>
        <a:ext cx="1152177" cy="5760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7549-DC71-4345-BEDB-DB9F8C250258}">
      <dsp:nvSpPr>
        <dsp:cNvPr id="0" name=""/>
        <dsp:cNvSpPr/>
      </dsp:nvSpPr>
      <dsp:spPr>
        <a:xfrm>
          <a:off x="5681174" y="1494829"/>
          <a:ext cx="148125" cy="648929"/>
        </a:xfrm>
        <a:custGeom>
          <a:avLst/>
          <a:gdLst/>
          <a:ahLst/>
          <a:cxnLst/>
          <a:rect l="0" t="0" r="0" b="0"/>
          <a:pathLst>
            <a:path>
              <a:moveTo>
                <a:pt x="148125" y="0"/>
              </a:moveTo>
              <a:lnTo>
                <a:pt x="148125" y="648929"/>
              </a:lnTo>
              <a:lnTo>
                <a:pt x="0" y="648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92CE-4841-4CB5-A4E6-E6F43450FEDB}">
      <dsp:nvSpPr>
        <dsp:cNvPr id="0" name=""/>
        <dsp:cNvSpPr/>
      </dsp:nvSpPr>
      <dsp:spPr>
        <a:xfrm>
          <a:off x="5829300" y="1494829"/>
          <a:ext cx="5120899" cy="1297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33"/>
              </a:lnTo>
              <a:lnTo>
                <a:pt x="5120899" y="1149733"/>
              </a:lnTo>
              <a:lnTo>
                <a:pt x="5120899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78B4A-7CB3-47B0-BAF1-2197C127CB30}">
      <dsp:nvSpPr>
        <dsp:cNvPr id="0" name=""/>
        <dsp:cNvSpPr/>
      </dsp:nvSpPr>
      <dsp:spPr>
        <a:xfrm>
          <a:off x="9095108" y="3498046"/>
          <a:ext cx="148125" cy="1650537"/>
        </a:xfrm>
        <a:custGeom>
          <a:avLst/>
          <a:gdLst/>
          <a:ahLst/>
          <a:cxnLst/>
          <a:rect l="0" t="0" r="0" b="0"/>
          <a:pathLst>
            <a:path>
              <a:moveTo>
                <a:pt x="148125" y="0"/>
              </a:moveTo>
              <a:lnTo>
                <a:pt x="148125" y="1650537"/>
              </a:lnTo>
              <a:lnTo>
                <a:pt x="0" y="16505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01F37-A6A2-450A-929C-A7DA826DA3BF}">
      <dsp:nvSpPr>
        <dsp:cNvPr id="0" name=""/>
        <dsp:cNvSpPr/>
      </dsp:nvSpPr>
      <dsp:spPr>
        <a:xfrm>
          <a:off x="9243233" y="3498046"/>
          <a:ext cx="148125" cy="648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929"/>
              </a:lnTo>
              <a:lnTo>
                <a:pt x="148125" y="648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C352E-C02B-48CC-8872-46754A70718C}">
      <dsp:nvSpPr>
        <dsp:cNvPr id="0" name=""/>
        <dsp:cNvSpPr/>
      </dsp:nvSpPr>
      <dsp:spPr>
        <a:xfrm>
          <a:off x="9095108" y="3498046"/>
          <a:ext cx="148125" cy="648929"/>
        </a:xfrm>
        <a:custGeom>
          <a:avLst/>
          <a:gdLst/>
          <a:ahLst/>
          <a:cxnLst/>
          <a:rect l="0" t="0" r="0" b="0"/>
          <a:pathLst>
            <a:path>
              <a:moveTo>
                <a:pt x="148125" y="0"/>
              </a:moveTo>
              <a:lnTo>
                <a:pt x="148125" y="648929"/>
              </a:lnTo>
              <a:lnTo>
                <a:pt x="0" y="6489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91186-E83A-4BF9-AE7D-3B3FF22554AB}">
      <dsp:nvSpPr>
        <dsp:cNvPr id="0" name=""/>
        <dsp:cNvSpPr/>
      </dsp:nvSpPr>
      <dsp:spPr>
        <a:xfrm>
          <a:off x="5829300" y="1494829"/>
          <a:ext cx="3413933" cy="1297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33"/>
              </a:lnTo>
              <a:lnTo>
                <a:pt x="3413933" y="1149733"/>
              </a:lnTo>
              <a:lnTo>
                <a:pt x="3413933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0ED9B-707C-4E6A-A6B1-E658B65E63F9}">
      <dsp:nvSpPr>
        <dsp:cNvPr id="0" name=""/>
        <dsp:cNvSpPr/>
      </dsp:nvSpPr>
      <dsp:spPr>
        <a:xfrm>
          <a:off x="5829300" y="1494829"/>
          <a:ext cx="1706966" cy="1297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33"/>
              </a:lnTo>
              <a:lnTo>
                <a:pt x="1706966" y="1149733"/>
              </a:lnTo>
              <a:lnTo>
                <a:pt x="1706966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788AA-996F-49FC-8464-B6108FBB2A86}">
      <dsp:nvSpPr>
        <dsp:cNvPr id="0" name=""/>
        <dsp:cNvSpPr/>
      </dsp:nvSpPr>
      <dsp:spPr>
        <a:xfrm>
          <a:off x="5783580" y="1494829"/>
          <a:ext cx="91440" cy="12978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D3B56-9259-4F3B-B6F1-D8C1BD01348F}">
      <dsp:nvSpPr>
        <dsp:cNvPr id="0" name=""/>
        <dsp:cNvSpPr/>
      </dsp:nvSpPr>
      <dsp:spPr>
        <a:xfrm>
          <a:off x="4122333" y="1494829"/>
          <a:ext cx="1706966" cy="1297858"/>
        </a:xfrm>
        <a:custGeom>
          <a:avLst/>
          <a:gdLst/>
          <a:ahLst/>
          <a:cxnLst/>
          <a:rect l="0" t="0" r="0" b="0"/>
          <a:pathLst>
            <a:path>
              <a:moveTo>
                <a:pt x="1706966" y="0"/>
              </a:moveTo>
              <a:lnTo>
                <a:pt x="1706966" y="1149733"/>
              </a:lnTo>
              <a:lnTo>
                <a:pt x="0" y="1149733"/>
              </a:lnTo>
              <a:lnTo>
                <a:pt x="0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3C91-EDA9-4490-98BC-708071810790}">
      <dsp:nvSpPr>
        <dsp:cNvPr id="0" name=""/>
        <dsp:cNvSpPr/>
      </dsp:nvSpPr>
      <dsp:spPr>
        <a:xfrm>
          <a:off x="2415366" y="1494829"/>
          <a:ext cx="3413933" cy="1297858"/>
        </a:xfrm>
        <a:custGeom>
          <a:avLst/>
          <a:gdLst/>
          <a:ahLst/>
          <a:cxnLst/>
          <a:rect l="0" t="0" r="0" b="0"/>
          <a:pathLst>
            <a:path>
              <a:moveTo>
                <a:pt x="3413933" y="0"/>
              </a:moveTo>
              <a:lnTo>
                <a:pt x="3413933" y="1149733"/>
              </a:lnTo>
              <a:lnTo>
                <a:pt x="0" y="1149733"/>
              </a:lnTo>
              <a:lnTo>
                <a:pt x="0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8476B-6807-4481-9623-EBBF100C566C}">
      <dsp:nvSpPr>
        <dsp:cNvPr id="0" name=""/>
        <dsp:cNvSpPr/>
      </dsp:nvSpPr>
      <dsp:spPr>
        <a:xfrm>
          <a:off x="708400" y="1494829"/>
          <a:ext cx="5120899" cy="1297858"/>
        </a:xfrm>
        <a:custGeom>
          <a:avLst/>
          <a:gdLst/>
          <a:ahLst/>
          <a:cxnLst/>
          <a:rect l="0" t="0" r="0" b="0"/>
          <a:pathLst>
            <a:path>
              <a:moveTo>
                <a:pt x="5120899" y="0"/>
              </a:moveTo>
              <a:lnTo>
                <a:pt x="5120899" y="1149733"/>
              </a:lnTo>
              <a:lnTo>
                <a:pt x="0" y="1149733"/>
              </a:lnTo>
              <a:lnTo>
                <a:pt x="0" y="12978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110BE-20D2-4CA3-B33A-1BF51E249DB1}">
      <dsp:nvSpPr>
        <dsp:cNvPr id="0" name=""/>
        <dsp:cNvSpPr/>
      </dsp:nvSpPr>
      <dsp:spPr>
        <a:xfrm>
          <a:off x="5123941" y="789470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Fagchefen</a:t>
          </a:r>
          <a:r>
            <a:rPr lang="da-DK" sz="1200" kern="1200" dirty="0"/>
            <a:t> </a:t>
          </a:r>
        </a:p>
      </dsp:txBody>
      <dsp:txXfrm>
        <a:off x="5123941" y="789470"/>
        <a:ext cx="1410716" cy="705358"/>
      </dsp:txXfrm>
    </dsp:sp>
    <dsp:sp modelId="{FBCD9010-E623-4141-BAC3-FB0561EA1B39}">
      <dsp:nvSpPr>
        <dsp:cNvPr id="0" name=""/>
        <dsp:cNvSpPr/>
      </dsp:nvSpPr>
      <dsp:spPr>
        <a:xfrm>
          <a:off x="3042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Sygedagpenge og opfølgning, job på særlige vilkår</a:t>
          </a:r>
        </a:p>
      </dsp:txBody>
      <dsp:txXfrm>
        <a:off x="3042" y="2792687"/>
        <a:ext cx="1410716" cy="705358"/>
      </dsp:txXfrm>
    </dsp:sp>
    <dsp:sp modelId="{D5791002-EF8E-435E-9331-5510CE5867C2}">
      <dsp:nvSpPr>
        <dsp:cNvPr id="0" name=""/>
        <dsp:cNvSpPr/>
      </dsp:nvSpPr>
      <dsp:spPr>
        <a:xfrm>
          <a:off x="1710008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Jobklar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 dirty="0"/>
            <a:t>Jobbutik/reception</a:t>
          </a:r>
        </a:p>
      </dsp:txBody>
      <dsp:txXfrm>
        <a:off x="1710008" y="2792687"/>
        <a:ext cx="1410716" cy="705358"/>
      </dsp:txXfrm>
    </dsp:sp>
    <dsp:sp modelId="{4CDBE90E-7F3C-4E0A-87DE-DE32019E0386}">
      <dsp:nvSpPr>
        <dsp:cNvPr id="0" name=""/>
        <dsp:cNvSpPr/>
      </dsp:nvSpPr>
      <dsp:spPr>
        <a:xfrm>
          <a:off x="3416975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/>
            <a:t>Administration og</a:t>
          </a:r>
          <a:br>
            <a:rPr lang="da-DK" sz="1200" b="1" kern="1200"/>
          </a:br>
          <a:r>
            <a:rPr lang="da-DK" sz="1200" b="1" kern="1200"/>
            <a:t>Virksomhedsservice</a:t>
          </a:r>
          <a:endParaRPr lang="da-DK" sz="1200" b="1" kern="1200" dirty="0"/>
        </a:p>
      </dsp:txBody>
      <dsp:txXfrm>
        <a:off x="3416975" y="2792687"/>
        <a:ext cx="1410716" cy="705358"/>
      </dsp:txXfrm>
    </dsp:sp>
    <dsp:sp modelId="{B3A0BBB8-E17B-473D-B510-C8C515214704}">
      <dsp:nvSpPr>
        <dsp:cNvPr id="0" name=""/>
        <dsp:cNvSpPr/>
      </dsp:nvSpPr>
      <dsp:spPr>
        <a:xfrm>
          <a:off x="5123941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Kontanthjælp, Særlig indsats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 dirty="0"/>
            <a:t>Unge på broen</a:t>
          </a:r>
        </a:p>
      </dsp:txBody>
      <dsp:txXfrm>
        <a:off x="5123941" y="2792687"/>
        <a:ext cx="1410716" cy="705358"/>
      </dsp:txXfrm>
    </dsp:sp>
    <dsp:sp modelId="{F2F950F2-4325-4799-8A00-E1C034F9978C}">
      <dsp:nvSpPr>
        <dsp:cNvPr id="0" name=""/>
        <dsp:cNvSpPr/>
      </dsp:nvSpPr>
      <dsp:spPr>
        <a:xfrm>
          <a:off x="6830908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Social og Integration</a:t>
          </a:r>
        </a:p>
      </dsp:txBody>
      <dsp:txXfrm>
        <a:off x="6830908" y="2792687"/>
        <a:ext cx="1410716" cy="705358"/>
      </dsp:txXfrm>
    </dsp:sp>
    <dsp:sp modelId="{C44306D2-5C97-4FDF-A379-8A798DA8BF5C}">
      <dsp:nvSpPr>
        <dsp:cNvPr id="0" name=""/>
        <dsp:cNvSpPr/>
      </dsp:nvSpPr>
      <dsp:spPr>
        <a:xfrm>
          <a:off x="8537875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Borgerservice og ydelse</a:t>
          </a:r>
        </a:p>
      </dsp:txBody>
      <dsp:txXfrm>
        <a:off x="8537875" y="2792687"/>
        <a:ext cx="1410716" cy="705358"/>
      </dsp:txXfrm>
    </dsp:sp>
    <dsp:sp modelId="{A460DB36-E3AC-4C88-8B40-CA2AB0A62F83}">
      <dsp:nvSpPr>
        <dsp:cNvPr id="0" name=""/>
        <dsp:cNvSpPr/>
      </dsp:nvSpPr>
      <dsp:spPr>
        <a:xfrm>
          <a:off x="7684391" y="3794296"/>
          <a:ext cx="1410716" cy="70535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Borgerservice Ringkøbing</a:t>
          </a:r>
        </a:p>
      </dsp:txBody>
      <dsp:txXfrm>
        <a:off x="7684391" y="3794296"/>
        <a:ext cx="1410716" cy="705358"/>
      </dsp:txXfrm>
    </dsp:sp>
    <dsp:sp modelId="{87F8227D-04A6-488C-A41F-FBA36E00F534}">
      <dsp:nvSpPr>
        <dsp:cNvPr id="0" name=""/>
        <dsp:cNvSpPr/>
      </dsp:nvSpPr>
      <dsp:spPr>
        <a:xfrm>
          <a:off x="9391358" y="3794296"/>
          <a:ext cx="1410716" cy="70535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Borgerservice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Skjern</a:t>
          </a:r>
        </a:p>
      </dsp:txBody>
      <dsp:txXfrm>
        <a:off x="9391358" y="3794296"/>
        <a:ext cx="1410716" cy="705358"/>
      </dsp:txXfrm>
    </dsp:sp>
    <dsp:sp modelId="{A0E287F3-7E77-4A17-B6DA-0F4F5A16DD4F}">
      <dsp:nvSpPr>
        <dsp:cNvPr id="0" name=""/>
        <dsp:cNvSpPr/>
      </dsp:nvSpPr>
      <dsp:spPr>
        <a:xfrm>
          <a:off x="7684391" y="4795904"/>
          <a:ext cx="1410716" cy="70535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dirty="0"/>
            <a:t>Ydelseskontoret</a:t>
          </a:r>
        </a:p>
      </dsp:txBody>
      <dsp:txXfrm>
        <a:off x="7684391" y="4795904"/>
        <a:ext cx="1410716" cy="705358"/>
      </dsp:txXfrm>
    </dsp:sp>
    <dsp:sp modelId="{36485767-5573-45D4-A06E-F05F6827157D}">
      <dsp:nvSpPr>
        <dsp:cNvPr id="0" name=""/>
        <dsp:cNvSpPr/>
      </dsp:nvSpPr>
      <dsp:spPr>
        <a:xfrm>
          <a:off x="10244841" y="2792687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Kompetencecentere</a:t>
          </a:r>
          <a:r>
            <a:rPr lang="da-DK" sz="1200" kern="1200" dirty="0"/>
            <a:t>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 dirty="0"/>
            <a:t>Skjern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 dirty="0"/>
            <a:t>Ringkøbing</a:t>
          </a:r>
        </a:p>
      </dsp:txBody>
      <dsp:txXfrm>
        <a:off x="10244841" y="2792687"/>
        <a:ext cx="1410716" cy="705358"/>
      </dsp:txXfrm>
    </dsp:sp>
    <dsp:sp modelId="{B8C73CEE-9E20-474C-AA61-8FEB2E0652D4}">
      <dsp:nvSpPr>
        <dsp:cNvPr id="0" name=""/>
        <dsp:cNvSpPr/>
      </dsp:nvSpPr>
      <dsp:spPr>
        <a:xfrm>
          <a:off x="4270458" y="1791079"/>
          <a:ext cx="1410716" cy="705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Administrations-enheden</a:t>
          </a:r>
        </a:p>
      </dsp:txBody>
      <dsp:txXfrm>
        <a:off x="4270458" y="1791079"/>
        <a:ext cx="1410716" cy="705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27549-DC71-4345-BEDB-DB9F8C250258}">
      <dsp:nvSpPr>
        <dsp:cNvPr id="0" name=""/>
        <dsp:cNvSpPr/>
      </dsp:nvSpPr>
      <dsp:spPr>
        <a:xfrm>
          <a:off x="6088943" y="1607223"/>
          <a:ext cx="138038" cy="604740"/>
        </a:xfrm>
        <a:custGeom>
          <a:avLst/>
          <a:gdLst/>
          <a:ahLst/>
          <a:cxnLst/>
          <a:rect l="0" t="0" r="0" b="0"/>
          <a:pathLst>
            <a:path>
              <a:moveTo>
                <a:pt x="138038" y="0"/>
              </a:moveTo>
              <a:lnTo>
                <a:pt x="138038" y="604740"/>
              </a:lnTo>
              <a:lnTo>
                <a:pt x="0" y="604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F92CE-4841-4CB5-A4E6-E6F43450FEDB}">
      <dsp:nvSpPr>
        <dsp:cNvPr id="0" name=""/>
        <dsp:cNvSpPr/>
      </dsp:nvSpPr>
      <dsp:spPr>
        <a:xfrm>
          <a:off x="6226982" y="1607223"/>
          <a:ext cx="4772187" cy="120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441"/>
              </a:lnTo>
              <a:lnTo>
                <a:pt x="4772187" y="1071441"/>
              </a:lnTo>
              <a:lnTo>
                <a:pt x="4772187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91186-E83A-4BF9-AE7D-3B3FF22554AB}">
      <dsp:nvSpPr>
        <dsp:cNvPr id="0" name=""/>
        <dsp:cNvSpPr/>
      </dsp:nvSpPr>
      <dsp:spPr>
        <a:xfrm>
          <a:off x="6226982" y="1607223"/>
          <a:ext cx="3181458" cy="120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441"/>
              </a:lnTo>
              <a:lnTo>
                <a:pt x="3181458" y="1071441"/>
              </a:lnTo>
              <a:lnTo>
                <a:pt x="3181458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A6975-2756-46A7-8243-AB4687CA4101}">
      <dsp:nvSpPr>
        <dsp:cNvPr id="0" name=""/>
        <dsp:cNvSpPr/>
      </dsp:nvSpPr>
      <dsp:spPr>
        <a:xfrm>
          <a:off x="7679673" y="3474030"/>
          <a:ext cx="138038" cy="604740"/>
        </a:xfrm>
        <a:custGeom>
          <a:avLst/>
          <a:gdLst/>
          <a:ahLst/>
          <a:cxnLst/>
          <a:rect l="0" t="0" r="0" b="0"/>
          <a:pathLst>
            <a:path>
              <a:moveTo>
                <a:pt x="138038" y="0"/>
              </a:moveTo>
              <a:lnTo>
                <a:pt x="138038" y="604740"/>
              </a:lnTo>
              <a:lnTo>
                <a:pt x="0" y="604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0ED9B-707C-4E6A-A6B1-E658B65E63F9}">
      <dsp:nvSpPr>
        <dsp:cNvPr id="0" name=""/>
        <dsp:cNvSpPr/>
      </dsp:nvSpPr>
      <dsp:spPr>
        <a:xfrm>
          <a:off x="6226982" y="1607223"/>
          <a:ext cx="1590729" cy="1209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1441"/>
              </a:lnTo>
              <a:lnTo>
                <a:pt x="1590729" y="1071441"/>
              </a:lnTo>
              <a:lnTo>
                <a:pt x="1590729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43DB4-0080-4CF4-9214-5FAB095205DF}">
      <dsp:nvSpPr>
        <dsp:cNvPr id="0" name=""/>
        <dsp:cNvSpPr/>
      </dsp:nvSpPr>
      <dsp:spPr>
        <a:xfrm>
          <a:off x="6088943" y="3474030"/>
          <a:ext cx="138038" cy="604740"/>
        </a:xfrm>
        <a:custGeom>
          <a:avLst/>
          <a:gdLst/>
          <a:ahLst/>
          <a:cxnLst/>
          <a:rect l="0" t="0" r="0" b="0"/>
          <a:pathLst>
            <a:path>
              <a:moveTo>
                <a:pt x="138038" y="0"/>
              </a:moveTo>
              <a:lnTo>
                <a:pt x="138038" y="604740"/>
              </a:lnTo>
              <a:lnTo>
                <a:pt x="0" y="604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788AA-996F-49FC-8464-B6108FBB2A86}">
      <dsp:nvSpPr>
        <dsp:cNvPr id="0" name=""/>
        <dsp:cNvSpPr/>
      </dsp:nvSpPr>
      <dsp:spPr>
        <a:xfrm>
          <a:off x="6181262" y="1607223"/>
          <a:ext cx="91440" cy="1209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D3B56-9259-4F3B-B6F1-D8C1BD01348F}">
      <dsp:nvSpPr>
        <dsp:cNvPr id="0" name=""/>
        <dsp:cNvSpPr/>
      </dsp:nvSpPr>
      <dsp:spPr>
        <a:xfrm>
          <a:off x="4636253" y="1607223"/>
          <a:ext cx="1590729" cy="1209480"/>
        </a:xfrm>
        <a:custGeom>
          <a:avLst/>
          <a:gdLst/>
          <a:ahLst/>
          <a:cxnLst/>
          <a:rect l="0" t="0" r="0" b="0"/>
          <a:pathLst>
            <a:path>
              <a:moveTo>
                <a:pt x="1590729" y="0"/>
              </a:moveTo>
              <a:lnTo>
                <a:pt x="1590729" y="1071441"/>
              </a:lnTo>
              <a:lnTo>
                <a:pt x="0" y="1071441"/>
              </a:lnTo>
              <a:lnTo>
                <a:pt x="0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3C91-EDA9-4490-98BC-708071810790}">
      <dsp:nvSpPr>
        <dsp:cNvPr id="0" name=""/>
        <dsp:cNvSpPr/>
      </dsp:nvSpPr>
      <dsp:spPr>
        <a:xfrm>
          <a:off x="3045523" y="1607223"/>
          <a:ext cx="3181458" cy="1209480"/>
        </a:xfrm>
        <a:custGeom>
          <a:avLst/>
          <a:gdLst/>
          <a:ahLst/>
          <a:cxnLst/>
          <a:rect l="0" t="0" r="0" b="0"/>
          <a:pathLst>
            <a:path>
              <a:moveTo>
                <a:pt x="3181458" y="0"/>
              </a:moveTo>
              <a:lnTo>
                <a:pt x="3181458" y="1071441"/>
              </a:lnTo>
              <a:lnTo>
                <a:pt x="0" y="1071441"/>
              </a:lnTo>
              <a:lnTo>
                <a:pt x="0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74EFC-BE49-4809-9B59-5CA7771A0606}">
      <dsp:nvSpPr>
        <dsp:cNvPr id="0" name=""/>
        <dsp:cNvSpPr/>
      </dsp:nvSpPr>
      <dsp:spPr>
        <a:xfrm>
          <a:off x="1316755" y="3474030"/>
          <a:ext cx="138038" cy="1538143"/>
        </a:xfrm>
        <a:custGeom>
          <a:avLst/>
          <a:gdLst/>
          <a:ahLst/>
          <a:cxnLst/>
          <a:rect l="0" t="0" r="0" b="0"/>
          <a:pathLst>
            <a:path>
              <a:moveTo>
                <a:pt x="138038" y="0"/>
              </a:moveTo>
              <a:lnTo>
                <a:pt x="138038" y="1538143"/>
              </a:lnTo>
              <a:lnTo>
                <a:pt x="0" y="15381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00789-48C8-4C82-8413-CFB9A68B1CAA}">
      <dsp:nvSpPr>
        <dsp:cNvPr id="0" name=""/>
        <dsp:cNvSpPr/>
      </dsp:nvSpPr>
      <dsp:spPr>
        <a:xfrm>
          <a:off x="1454794" y="3474030"/>
          <a:ext cx="138038" cy="604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740"/>
              </a:lnTo>
              <a:lnTo>
                <a:pt x="138038" y="604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74644-C7D2-41C3-829E-AD7EB6CB223A}">
      <dsp:nvSpPr>
        <dsp:cNvPr id="0" name=""/>
        <dsp:cNvSpPr/>
      </dsp:nvSpPr>
      <dsp:spPr>
        <a:xfrm>
          <a:off x="1316755" y="3474030"/>
          <a:ext cx="138038" cy="604740"/>
        </a:xfrm>
        <a:custGeom>
          <a:avLst/>
          <a:gdLst/>
          <a:ahLst/>
          <a:cxnLst/>
          <a:rect l="0" t="0" r="0" b="0"/>
          <a:pathLst>
            <a:path>
              <a:moveTo>
                <a:pt x="138038" y="0"/>
              </a:moveTo>
              <a:lnTo>
                <a:pt x="138038" y="604740"/>
              </a:lnTo>
              <a:lnTo>
                <a:pt x="0" y="60474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8476B-6807-4481-9623-EBBF100C566C}">
      <dsp:nvSpPr>
        <dsp:cNvPr id="0" name=""/>
        <dsp:cNvSpPr/>
      </dsp:nvSpPr>
      <dsp:spPr>
        <a:xfrm>
          <a:off x="1454794" y="1607223"/>
          <a:ext cx="4772187" cy="1209480"/>
        </a:xfrm>
        <a:custGeom>
          <a:avLst/>
          <a:gdLst/>
          <a:ahLst/>
          <a:cxnLst/>
          <a:rect l="0" t="0" r="0" b="0"/>
          <a:pathLst>
            <a:path>
              <a:moveTo>
                <a:pt x="4772187" y="0"/>
              </a:moveTo>
              <a:lnTo>
                <a:pt x="4772187" y="1071441"/>
              </a:lnTo>
              <a:lnTo>
                <a:pt x="0" y="1071441"/>
              </a:lnTo>
              <a:lnTo>
                <a:pt x="0" y="1209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110BE-20D2-4CA3-B33A-1BF51E249DB1}">
      <dsp:nvSpPr>
        <dsp:cNvPr id="0" name=""/>
        <dsp:cNvSpPr/>
      </dsp:nvSpPr>
      <dsp:spPr>
        <a:xfrm>
          <a:off x="5569656" y="949897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Fagchefen</a:t>
          </a:r>
          <a:r>
            <a:rPr lang="da-DK" sz="1300" kern="1200" dirty="0"/>
            <a:t> </a:t>
          </a:r>
        </a:p>
      </dsp:txBody>
      <dsp:txXfrm>
        <a:off x="5569656" y="949897"/>
        <a:ext cx="1314652" cy="657326"/>
      </dsp:txXfrm>
    </dsp:sp>
    <dsp:sp modelId="{FBCD9010-E623-4141-BAC3-FB0561EA1B39}">
      <dsp:nvSpPr>
        <dsp:cNvPr id="0" name=""/>
        <dsp:cNvSpPr/>
      </dsp:nvSpPr>
      <dsp:spPr>
        <a:xfrm>
          <a:off x="797468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Kultur og Fritid</a:t>
          </a:r>
        </a:p>
      </dsp:txBody>
      <dsp:txXfrm>
        <a:off x="797468" y="2816703"/>
        <a:ext cx="1314652" cy="657326"/>
      </dsp:txXfrm>
    </dsp:sp>
    <dsp:sp modelId="{BD96CF93-AA06-4247-85A1-3F9216127E04}">
      <dsp:nvSpPr>
        <dsp:cNvPr id="0" name=""/>
        <dsp:cNvSpPr/>
      </dsp:nvSpPr>
      <dsp:spPr>
        <a:xfrm>
          <a:off x="2103" y="3750107"/>
          <a:ext cx="1314652" cy="6573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Kultur</a:t>
          </a:r>
        </a:p>
      </dsp:txBody>
      <dsp:txXfrm>
        <a:off x="2103" y="3750107"/>
        <a:ext cx="1314652" cy="657326"/>
      </dsp:txXfrm>
    </dsp:sp>
    <dsp:sp modelId="{C9C2E4EA-EE7F-43F3-AD76-CCEC8A7F1625}">
      <dsp:nvSpPr>
        <dsp:cNvPr id="0" name=""/>
        <dsp:cNvSpPr/>
      </dsp:nvSpPr>
      <dsp:spPr>
        <a:xfrm>
          <a:off x="1592832" y="3750107"/>
          <a:ext cx="1314652" cy="6573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Fritid</a:t>
          </a:r>
        </a:p>
      </dsp:txBody>
      <dsp:txXfrm>
        <a:off x="1592832" y="3750107"/>
        <a:ext cx="1314652" cy="657326"/>
      </dsp:txXfrm>
    </dsp:sp>
    <dsp:sp modelId="{360D8A38-44A5-41E0-BB1B-D2387DC2AE4F}">
      <dsp:nvSpPr>
        <dsp:cNvPr id="0" name=""/>
        <dsp:cNvSpPr/>
      </dsp:nvSpPr>
      <dsp:spPr>
        <a:xfrm>
          <a:off x="2103" y="4683510"/>
          <a:ext cx="1314652" cy="6573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Havne</a:t>
          </a:r>
        </a:p>
      </dsp:txBody>
      <dsp:txXfrm>
        <a:off x="2103" y="4683510"/>
        <a:ext cx="1314652" cy="657326"/>
      </dsp:txXfrm>
    </dsp:sp>
    <dsp:sp modelId="{D5791002-EF8E-435E-9331-5510CE5867C2}">
      <dsp:nvSpPr>
        <dsp:cNvPr id="0" name=""/>
        <dsp:cNvSpPr/>
      </dsp:nvSpPr>
      <dsp:spPr>
        <a:xfrm>
          <a:off x="2388197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Natur, Land og Vand</a:t>
          </a:r>
          <a:endParaRPr lang="da-DK" sz="1300" i="1" kern="1200" dirty="0"/>
        </a:p>
      </dsp:txBody>
      <dsp:txXfrm>
        <a:off x="2388197" y="2816703"/>
        <a:ext cx="1314652" cy="657326"/>
      </dsp:txXfrm>
    </dsp:sp>
    <dsp:sp modelId="{4CDBE90E-7F3C-4E0A-87DE-DE32019E0386}">
      <dsp:nvSpPr>
        <dsp:cNvPr id="0" name=""/>
        <dsp:cNvSpPr/>
      </dsp:nvSpPr>
      <dsp:spPr>
        <a:xfrm>
          <a:off x="3978926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Plan</a:t>
          </a:r>
        </a:p>
      </dsp:txBody>
      <dsp:txXfrm>
        <a:off x="3978926" y="2816703"/>
        <a:ext cx="1314652" cy="657326"/>
      </dsp:txXfrm>
    </dsp:sp>
    <dsp:sp modelId="{B3A0BBB8-E17B-473D-B510-C8C515214704}">
      <dsp:nvSpPr>
        <dsp:cNvPr id="0" name=""/>
        <dsp:cNvSpPr/>
      </dsp:nvSpPr>
      <dsp:spPr>
        <a:xfrm>
          <a:off x="5569656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Vej og Park</a:t>
          </a:r>
          <a:endParaRPr lang="da-DK" sz="1300" i="1" kern="1200" dirty="0"/>
        </a:p>
      </dsp:txBody>
      <dsp:txXfrm>
        <a:off x="5569656" y="2816703"/>
        <a:ext cx="1314652" cy="657326"/>
      </dsp:txXfrm>
    </dsp:sp>
    <dsp:sp modelId="{52D77EC4-6EF1-4C83-AC3E-46F4A93BA931}">
      <dsp:nvSpPr>
        <dsp:cNvPr id="0" name=""/>
        <dsp:cNvSpPr/>
      </dsp:nvSpPr>
      <dsp:spPr>
        <a:xfrm>
          <a:off x="4774291" y="3750107"/>
          <a:ext cx="1314652" cy="6573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?Materielgården?</a:t>
          </a:r>
        </a:p>
      </dsp:txBody>
      <dsp:txXfrm>
        <a:off x="4774291" y="3750107"/>
        <a:ext cx="1314652" cy="657326"/>
      </dsp:txXfrm>
    </dsp:sp>
    <dsp:sp modelId="{F2F950F2-4325-4799-8A00-E1C034F9978C}">
      <dsp:nvSpPr>
        <dsp:cNvPr id="0" name=""/>
        <dsp:cNvSpPr/>
      </dsp:nvSpPr>
      <dsp:spPr>
        <a:xfrm>
          <a:off x="7160385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Genbrug</a:t>
          </a:r>
        </a:p>
      </dsp:txBody>
      <dsp:txXfrm>
        <a:off x="7160385" y="2816703"/>
        <a:ext cx="1314652" cy="657326"/>
      </dsp:txXfrm>
    </dsp:sp>
    <dsp:sp modelId="{830A9BC5-6090-41F5-BA76-FE6712AD6607}">
      <dsp:nvSpPr>
        <dsp:cNvPr id="0" name=""/>
        <dsp:cNvSpPr/>
      </dsp:nvSpPr>
      <dsp:spPr>
        <a:xfrm>
          <a:off x="6365020" y="3750107"/>
          <a:ext cx="1314652" cy="657326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Genbrugspladser</a:t>
          </a:r>
        </a:p>
      </dsp:txBody>
      <dsp:txXfrm>
        <a:off x="6365020" y="3750107"/>
        <a:ext cx="1314652" cy="657326"/>
      </dsp:txXfrm>
    </dsp:sp>
    <dsp:sp modelId="{C44306D2-5C97-4FDF-A379-8A798DA8BF5C}">
      <dsp:nvSpPr>
        <dsp:cNvPr id="0" name=""/>
        <dsp:cNvSpPr/>
      </dsp:nvSpPr>
      <dsp:spPr>
        <a:xfrm>
          <a:off x="8751114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Byg og Miljø</a:t>
          </a:r>
        </a:p>
      </dsp:txBody>
      <dsp:txXfrm>
        <a:off x="8751114" y="2816703"/>
        <a:ext cx="1314652" cy="657326"/>
      </dsp:txXfrm>
    </dsp:sp>
    <dsp:sp modelId="{36485767-5573-45D4-A06E-F05F6827157D}">
      <dsp:nvSpPr>
        <dsp:cNvPr id="0" name=""/>
        <dsp:cNvSpPr/>
      </dsp:nvSpPr>
      <dsp:spPr>
        <a:xfrm>
          <a:off x="10341844" y="2816703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Ejendomscenteret</a:t>
          </a:r>
          <a:endParaRPr lang="da-DK" sz="1300" i="1" kern="1200" dirty="0"/>
        </a:p>
      </dsp:txBody>
      <dsp:txXfrm>
        <a:off x="10341844" y="2816703"/>
        <a:ext cx="1314652" cy="657326"/>
      </dsp:txXfrm>
    </dsp:sp>
    <dsp:sp modelId="{B8C73CEE-9E20-474C-AA61-8FEB2E0652D4}">
      <dsp:nvSpPr>
        <dsp:cNvPr id="0" name=""/>
        <dsp:cNvSpPr/>
      </dsp:nvSpPr>
      <dsp:spPr>
        <a:xfrm>
          <a:off x="4774291" y="1883300"/>
          <a:ext cx="1314652" cy="65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 dirty="0"/>
            <a:t>Sekretariatet</a:t>
          </a:r>
        </a:p>
      </dsp:txBody>
      <dsp:txXfrm>
        <a:off x="4774291" y="1883300"/>
        <a:ext cx="1314652" cy="6573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7EEAA-C51A-403B-85E9-371FF9BCF002}">
      <dsp:nvSpPr>
        <dsp:cNvPr id="0" name=""/>
        <dsp:cNvSpPr/>
      </dsp:nvSpPr>
      <dsp:spPr>
        <a:xfrm>
          <a:off x="4946892" y="2300093"/>
          <a:ext cx="328246" cy="39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483"/>
              </a:lnTo>
              <a:lnTo>
                <a:pt x="328246" y="3954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2317-3C94-4D78-8829-ECC1F9C101D8}">
      <dsp:nvSpPr>
        <dsp:cNvPr id="0" name=""/>
        <dsp:cNvSpPr/>
      </dsp:nvSpPr>
      <dsp:spPr>
        <a:xfrm>
          <a:off x="4946892" y="2300093"/>
          <a:ext cx="347175" cy="918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568"/>
              </a:lnTo>
              <a:lnTo>
                <a:pt x="347175" y="9185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6F872-95EB-4C42-8197-3C2F179D9905}">
      <dsp:nvSpPr>
        <dsp:cNvPr id="0" name=""/>
        <dsp:cNvSpPr/>
      </dsp:nvSpPr>
      <dsp:spPr>
        <a:xfrm>
          <a:off x="4841309" y="2300093"/>
          <a:ext cx="91440" cy="473992"/>
        </a:xfrm>
        <a:custGeom>
          <a:avLst/>
          <a:gdLst/>
          <a:ahLst/>
          <a:cxnLst/>
          <a:rect l="0" t="0" r="0" b="0"/>
          <a:pathLst>
            <a:path>
              <a:moveTo>
                <a:pt x="105583" y="0"/>
              </a:moveTo>
              <a:lnTo>
                <a:pt x="105583" y="473992"/>
              </a:lnTo>
              <a:lnTo>
                <a:pt x="45720" y="4739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391D21-4E1B-4C5B-9691-43DF215F9416}">
      <dsp:nvSpPr>
        <dsp:cNvPr id="0" name=""/>
        <dsp:cNvSpPr/>
      </dsp:nvSpPr>
      <dsp:spPr>
        <a:xfrm>
          <a:off x="5988536" y="1404478"/>
          <a:ext cx="1777424" cy="637583"/>
        </a:xfrm>
        <a:custGeom>
          <a:avLst/>
          <a:gdLst/>
          <a:ahLst/>
          <a:cxnLst/>
          <a:rect l="0" t="0" r="0" b="0"/>
          <a:pathLst>
            <a:path>
              <a:moveTo>
                <a:pt x="1777424" y="0"/>
              </a:moveTo>
              <a:lnTo>
                <a:pt x="1777424" y="637583"/>
              </a:lnTo>
              <a:lnTo>
                <a:pt x="0" y="6375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77217-5EBC-48CF-94A8-85FE6282A1A5}">
      <dsp:nvSpPr>
        <dsp:cNvPr id="0" name=""/>
        <dsp:cNvSpPr/>
      </dsp:nvSpPr>
      <dsp:spPr>
        <a:xfrm>
          <a:off x="10141113" y="2678361"/>
          <a:ext cx="163756" cy="1657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852"/>
              </a:lnTo>
              <a:lnTo>
                <a:pt x="163756" y="16578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11219-9A95-43F0-A04E-30BDE9E91A3F}">
      <dsp:nvSpPr>
        <dsp:cNvPr id="0" name=""/>
        <dsp:cNvSpPr/>
      </dsp:nvSpPr>
      <dsp:spPr>
        <a:xfrm>
          <a:off x="10017137" y="2678361"/>
          <a:ext cx="91440" cy="1686416"/>
        </a:xfrm>
        <a:custGeom>
          <a:avLst/>
          <a:gdLst/>
          <a:ahLst/>
          <a:cxnLst/>
          <a:rect l="0" t="0" r="0" b="0"/>
          <a:pathLst>
            <a:path>
              <a:moveTo>
                <a:pt x="123975" y="0"/>
              </a:moveTo>
              <a:lnTo>
                <a:pt x="123975" y="1686416"/>
              </a:lnTo>
              <a:lnTo>
                <a:pt x="45720" y="16864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F3CE8-1F74-4F59-80A8-C50D1D10B480}">
      <dsp:nvSpPr>
        <dsp:cNvPr id="0" name=""/>
        <dsp:cNvSpPr/>
      </dsp:nvSpPr>
      <dsp:spPr>
        <a:xfrm>
          <a:off x="10141113" y="2678361"/>
          <a:ext cx="135187" cy="1113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49"/>
              </a:lnTo>
              <a:lnTo>
                <a:pt x="135187" y="11134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D07C3-BA0C-4542-961E-3F9B36FB9F44}">
      <dsp:nvSpPr>
        <dsp:cNvPr id="0" name=""/>
        <dsp:cNvSpPr/>
      </dsp:nvSpPr>
      <dsp:spPr>
        <a:xfrm>
          <a:off x="10018376" y="2678361"/>
          <a:ext cx="91440" cy="565980"/>
        </a:xfrm>
        <a:custGeom>
          <a:avLst/>
          <a:gdLst/>
          <a:ahLst/>
          <a:cxnLst/>
          <a:rect l="0" t="0" r="0" b="0"/>
          <a:pathLst>
            <a:path>
              <a:moveTo>
                <a:pt x="122737" y="0"/>
              </a:moveTo>
              <a:lnTo>
                <a:pt x="122737" y="565980"/>
              </a:lnTo>
              <a:lnTo>
                <a:pt x="45720" y="5659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80E12-5F6D-4E2C-96BD-418A5123B3CC}">
      <dsp:nvSpPr>
        <dsp:cNvPr id="0" name=""/>
        <dsp:cNvSpPr/>
      </dsp:nvSpPr>
      <dsp:spPr>
        <a:xfrm>
          <a:off x="10141113" y="2678361"/>
          <a:ext cx="143176" cy="562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646"/>
              </a:lnTo>
              <a:lnTo>
                <a:pt x="143176" y="5626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EC2DB-83F3-405C-9BA7-27E0B1AC9AD2}">
      <dsp:nvSpPr>
        <dsp:cNvPr id="0" name=""/>
        <dsp:cNvSpPr/>
      </dsp:nvSpPr>
      <dsp:spPr>
        <a:xfrm>
          <a:off x="10023919" y="2678361"/>
          <a:ext cx="91440" cy="1113536"/>
        </a:xfrm>
        <a:custGeom>
          <a:avLst/>
          <a:gdLst/>
          <a:ahLst/>
          <a:cxnLst/>
          <a:rect l="0" t="0" r="0" b="0"/>
          <a:pathLst>
            <a:path>
              <a:moveTo>
                <a:pt x="117194" y="0"/>
              </a:moveTo>
              <a:lnTo>
                <a:pt x="117194" y="1113536"/>
              </a:lnTo>
              <a:lnTo>
                <a:pt x="45720" y="11135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F7020-3306-4894-B074-FDA71CDE749D}">
      <dsp:nvSpPr>
        <dsp:cNvPr id="0" name=""/>
        <dsp:cNvSpPr/>
      </dsp:nvSpPr>
      <dsp:spPr>
        <a:xfrm>
          <a:off x="7765961" y="1404478"/>
          <a:ext cx="2375152" cy="757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47"/>
              </a:lnTo>
              <a:lnTo>
                <a:pt x="2375152" y="649447"/>
              </a:lnTo>
              <a:lnTo>
                <a:pt x="2375152" y="757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D02AD-3182-43A1-8492-2C2150746C32}">
      <dsp:nvSpPr>
        <dsp:cNvPr id="0" name=""/>
        <dsp:cNvSpPr/>
      </dsp:nvSpPr>
      <dsp:spPr>
        <a:xfrm>
          <a:off x="5791200" y="516061"/>
          <a:ext cx="1974761" cy="37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82"/>
              </a:lnTo>
              <a:lnTo>
                <a:pt x="1974761" y="263982"/>
              </a:lnTo>
              <a:lnTo>
                <a:pt x="1974761" y="3723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76D-C30A-4A44-A2D6-3C2FFB0AC6A7}">
      <dsp:nvSpPr>
        <dsp:cNvPr id="0" name=""/>
        <dsp:cNvSpPr/>
      </dsp:nvSpPr>
      <dsp:spPr>
        <a:xfrm>
          <a:off x="1296871" y="516061"/>
          <a:ext cx="4494328" cy="377000"/>
        </a:xfrm>
        <a:custGeom>
          <a:avLst/>
          <a:gdLst/>
          <a:ahLst/>
          <a:cxnLst/>
          <a:rect l="0" t="0" r="0" b="0"/>
          <a:pathLst>
            <a:path>
              <a:moveTo>
                <a:pt x="4494328" y="0"/>
              </a:moveTo>
              <a:lnTo>
                <a:pt x="4494328" y="268627"/>
              </a:lnTo>
              <a:lnTo>
                <a:pt x="0" y="268627"/>
              </a:lnTo>
              <a:lnTo>
                <a:pt x="0" y="377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30FEA-48A1-4E22-BE8F-449DA864D73E}">
      <dsp:nvSpPr>
        <dsp:cNvPr id="0" name=""/>
        <dsp:cNvSpPr/>
      </dsp:nvSpPr>
      <dsp:spPr>
        <a:xfrm>
          <a:off x="5275138" y="0"/>
          <a:ext cx="1032123" cy="51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Fagchef</a:t>
          </a:r>
        </a:p>
      </dsp:txBody>
      <dsp:txXfrm>
        <a:off x="5275138" y="0"/>
        <a:ext cx="1032123" cy="516061"/>
      </dsp:txXfrm>
    </dsp:sp>
    <dsp:sp modelId="{D81384E1-2D44-431A-9DC2-2F3734F94D54}">
      <dsp:nvSpPr>
        <dsp:cNvPr id="0" name=""/>
        <dsp:cNvSpPr/>
      </dsp:nvSpPr>
      <dsp:spPr>
        <a:xfrm>
          <a:off x="780810" y="893061"/>
          <a:ext cx="1032123" cy="51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Myndighed</a:t>
          </a:r>
        </a:p>
      </dsp:txBody>
      <dsp:txXfrm>
        <a:off x="780810" y="893061"/>
        <a:ext cx="1032123" cy="516061"/>
      </dsp:txXfrm>
    </dsp:sp>
    <dsp:sp modelId="{BB382043-1F31-4197-AD7F-6DEDA0BC612F}">
      <dsp:nvSpPr>
        <dsp:cNvPr id="0" name=""/>
        <dsp:cNvSpPr/>
      </dsp:nvSpPr>
      <dsp:spPr>
        <a:xfrm>
          <a:off x="7249899" y="888417"/>
          <a:ext cx="1032123" cy="51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/>
            <a:t>Kvalitet </a:t>
          </a:r>
          <a:r>
            <a:rPr lang="da-DK" sz="1200" b="1" kern="1200" dirty="0"/>
            <a:t>og Udvikling</a:t>
          </a:r>
        </a:p>
      </dsp:txBody>
      <dsp:txXfrm>
        <a:off x="7249899" y="888417"/>
        <a:ext cx="1032123" cy="516061"/>
      </dsp:txXfrm>
    </dsp:sp>
    <dsp:sp modelId="{5A85D77B-C248-4721-A48A-4A559E15D8AF}">
      <dsp:nvSpPr>
        <dsp:cNvPr id="0" name=""/>
        <dsp:cNvSpPr/>
      </dsp:nvSpPr>
      <dsp:spPr>
        <a:xfrm>
          <a:off x="9376103" y="2162299"/>
          <a:ext cx="1530019" cy="51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Længerevarende tilbud Handicap og Psykiatri</a:t>
          </a:r>
        </a:p>
      </dsp:txBody>
      <dsp:txXfrm>
        <a:off x="9376103" y="2162299"/>
        <a:ext cx="1530019" cy="516061"/>
      </dsp:txXfrm>
    </dsp:sp>
    <dsp:sp modelId="{715F1B57-4698-479A-9CE2-8E74461D3368}">
      <dsp:nvSpPr>
        <dsp:cNvPr id="0" name=""/>
        <dsp:cNvSpPr/>
      </dsp:nvSpPr>
      <dsp:spPr>
        <a:xfrm>
          <a:off x="9037515" y="3533867"/>
          <a:ext cx="1032123" cy="5160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Bakkehuset</a:t>
          </a:r>
        </a:p>
      </dsp:txBody>
      <dsp:txXfrm>
        <a:off x="9037515" y="3533867"/>
        <a:ext cx="1032123" cy="516061"/>
      </dsp:txXfrm>
    </dsp:sp>
    <dsp:sp modelId="{1875B2EF-5C23-46E8-B54A-5E8AC4B6E638}">
      <dsp:nvSpPr>
        <dsp:cNvPr id="0" name=""/>
        <dsp:cNvSpPr/>
      </dsp:nvSpPr>
      <dsp:spPr>
        <a:xfrm>
          <a:off x="10284289" y="2982976"/>
          <a:ext cx="1032123" cy="5160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Brohuset</a:t>
          </a:r>
        </a:p>
      </dsp:txBody>
      <dsp:txXfrm>
        <a:off x="10284289" y="2982976"/>
        <a:ext cx="1032123" cy="516061"/>
      </dsp:txXfrm>
    </dsp:sp>
    <dsp:sp modelId="{099B9499-360F-41FA-914B-7F58E8E4B59E}">
      <dsp:nvSpPr>
        <dsp:cNvPr id="0" name=""/>
        <dsp:cNvSpPr/>
      </dsp:nvSpPr>
      <dsp:spPr>
        <a:xfrm>
          <a:off x="9031973" y="2986310"/>
          <a:ext cx="1032123" cy="5160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Rosengården</a:t>
          </a:r>
          <a:endParaRPr lang="da-DK" sz="1200" i="1" kern="1200" dirty="0"/>
        </a:p>
      </dsp:txBody>
      <dsp:txXfrm>
        <a:off x="9031973" y="2986310"/>
        <a:ext cx="1032123" cy="516061"/>
      </dsp:txXfrm>
    </dsp:sp>
    <dsp:sp modelId="{4F96AFD7-2CB7-4044-B567-5FC16B8E456A}">
      <dsp:nvSpPr>
        <dsp:cNvPr id="0" name=""/>
        <dsp:cNvSpPr/>
      </dsp:nvSpPr>
      <dsp:spPr>
        <a:xfrm>
          <a:off x="10276301" y="3533779"/>
          <a:ext cx="1032123" cy="5160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0" kern="1200" dirty="0"/>
            <a:t>Grønbjerghjemmet</a:t>
          </a:r>
        </a:p>
      </dsp:txBody>
      <dsp:txXfrm>
        <a:off x="10276301" y="3533779"/>
        <a:ext cx="1032123" cy="516061"/>
      </dsp:txXfrm>
    </dsp:sp>
    <dsp:sp modelId="{63D32228-942C-4236-8A20-85ACEE9DFEC5}">
      <dsp:nvSpPr>
        <dsp:cNvPr id="0" name=""/>
        <dsp:cNvSpPr/>
      </dsp:nvSpPr>
      <dsp:spPr>
        <a:xfrm>
          <a:off x="9030734" y="4106747"/>
          <a:ext cx="1032123" cy="5160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0" kern="1200" dirty="0"/>
            <a:t>Holmelunden</a:t>
          </a:r>
        </a:p>
      </dsp:txBody>
      <dsp:txXfrm>
        <a:off x="9030734" y="4106747"/>
        <a:ext cx="1032123" cy="516061"/>
      </dsp:txXfrm>
    </dsp:sp>
    <dsp:sp modelId="{3AE2D350-726C-44CE-8FC7-5B81ED5FB0D0}">
      <dsp:nvSpPr>
        <dsp:cNvPr id="0" name=""/>
        <dsp:cNvSpPr/>
      </dsp:nvSpPr>
      <dsp:spPr>
        <a:xfrm>
          <a:off x="10304870" y="4078183"/>
          <a:ext cx="1032123" cy="516061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0" kern="1200" dirty="0"/>
            <a:t>Holmehusene</a:t>
          </a:r>
        </a:p>
      </dsp:txBody>
      <dsp:txXfrm>
        <a:off x="10304870" y="4078183"/>
        <a:ext cx="1032123" cy="516061"/>
      </dsp:txXfrm>
    </dsp:sp>
    <dsp:sp modelId="{FFEA82F9-4405-449C-AA80-48B26BB7115F}">
      <dsp:nvSpPr>
        <dsp:cNvPr id="0" name=""/>
        <dsp:cNvSpPr/>
      </dsp:nvSpPr>
      <dsp:spPr>
        <a:xfrm>
          <a:off x="3905248" y="1784031"/>
          <a:ext cx="2083288" cy="51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Korterevarende tilbud Handicap og Psykiatri</a:t>
          </a:r>
          <a:endParaRPr lang="da-DK" sz="1200" i="0" kern="1200" dirty="0"/>
        </a:p>
      </dsp:txBody>
      <dsp:txXfrm>
        <a:off x="3905248" y="1784031"/>
        <a:ext cx="2083288" cy="516061"/>
      </dsp:txXfrm>
    </dsp:sp>
    <dsp:sp modelId="{A3B9B369-5D5F-4FBC-956A-75176632F50D}">
      <dsp:nvSpPr>
        <dsp:cNvPr id="0" name=""/>
        <dsp:cNvSpPr/>
      </dsp:nvSpPr>
      <dsp:spPr>
        <a:xfrm>
          <a:off x="3854906" y="2530878"/>
          <a:ext cx="1032123" cy="486413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0" kern="1200" dirty="0"/>
            <a:t>Dagtilbud HCP</a:t>
          </a:r>
        </a:p>
      </dsp:txBody>
      <dsp:txXfrm>
        <a:off x="3854906" y="2530878"/>
        <a:ext cx="1032123" cy="486413"/>
      </dsp:txXfrm>
    </dsp:sp>
    <dsp:sp modelId="{96E3B452-4141-47D6-A0BF-8CDFDA656777}">
      <dsp:nvSpPr>
        <dsp:cNvPr id="0" name=""/>
        <dsp:cNvSpPr/>
      </dsp:nvSpPr>
      <dsp:spPr>
        <a:xfrm>
          <a:off x="5294067" y="2966697"/>
          <a:ext cx="1032123" cy="503928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dirty="0" err="1"/>
            <a:t>Uvisiterede</a:t>
          </a:r>
          <a:r>
            <a:rPr lang="da-DK" sz="1200" b="0" kern="1200" dirty="0"/>
            <a:t> tilbud</a:t>
          </a:r>
          <a:endParaRPr lang="da-DK" sz="1200" b="0" i="1" kern="1200" dirty="0"/>
        </a:p>
      </dsp:txBody>
      <dsp:txXfrm>
        <a:off x="5294067" y="2966697"/>
        <a:ext cx="1032123" cy="503928"/>
      </dsp:txXfrm>
    </dsp:sp>
    <dsp:sp modelId="{EBE36E95-F952-4A15-B350-C9C369BB933D}">
      <dsp:nvSpPr>
        <dsp:cNvPr id="0" name=""/>
        <dsp:cNvSpPr/>
      </dsp:nvSpPr>
      <dsp:spPr>
        <a:xfrm>
          <a:off x="5275138" y="2460095"/>
          <a:ext cx="1032123" cy="470962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dirty="0"/>
            <a:t>Bostøtte</a:t>
          </a:r>
          <a:endParaRPr lang="da-DK" sz="1200" b="0" i="1" kern="1200" dirty="0"/>
        </a:p>
      </dsp:txBody>
      <dsp:txXfrm>
        <a:off x="5275138" y="2460095"/>
        <a:ext cx="1032123" cy="470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nattehimmel&#10;&#10;Automatisk genereret beskrivelse">
            <a:extLst>
              <a:ext uri="{FF2B5EF4-FFF2-40B4-BE49-F238E27FC236}">
                <a16:creationId xmlns:a16="http://schemas.microsoft.com/office/drawing/2014/main" id="{E8476845-F343-415F-80CA-C309A8E4C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4AE27952-B3DC-4C0A-9BFB-A4B806964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860" y="5124031"/>
            <a:ext cx="5253068" cy="353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Titel her</a:t>
            </a:r>
          </a:p>
        </p:txBody>
      </p:sp>
    </p:spTree>
    <p:extLst>
      <p:ext uri="{BB962C8B-B14F-4D97-AF65-F5344CB8AC3E}">
        <p14:creationId xmlns:p14="http://schemas.microsoft.com/office/powerpoint/2010/main" val="27927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udendørs, natur, dag&#10;&#10;Automatisk genereret beskrivelse">
            <a:extLst>
              <a:ext uri="{FF2B5EF4-FFF2-40B4-BE49-F238E27FC236}">
                <a16:creationId xmlns:a16="http://schemas.microsoft.com/office/drawing/2014/main" id="{84B27290-CA16-44BC-8365-B47B6AC1A8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DFCD8D94-C1A2-40C3-8D86-B9F5536E22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55" y="3520178"/>
            <a:ext cx="5357813" cy="361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Titel her</a:t>
            </a:r>
          </a:p>
        </p:txBody>
      </p:sp>
    </p:spTree>
    <p:extLst>
      <p:ext uri="{BB962C8B-B14F-4D97-AF65-F5344CB8AC3E}">
        <p14:creationId xmlns:p14="http://schemas.microsoft.com/office/powerpoint/2010/main" val="23303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E5A4D5C-6494-4D32-8538-7F9E01F54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9006BBD-D25A-42C4-A771-5E502D0205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72" y="5648580"/>
            <a:ext cx="1225560" cy="349169"/>
          </a:xfrm>
          <a:prstGeom prst="rect">
            <a:avLst/>
          </a:prstGeom>
        </p:spPr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F2992D1C-4448-4D80-AE32-528B10362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19" y="1329007"/>
            <a:ext cx="5822950" cy="44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Overskrift her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15D196B-18C9-41EC-B794-4C310F254F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18" y="1915634"/>
            <a:ext cx="4563523" cy="4278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400">
                <a:latin typeface="Cambria" panose="02040503050406030204" pitchFamily="18" charset="0"/>
              </a:defRPr>
            </a:lvl2pPr>
            <a:lvl3pPr>
              <a:defRPr sz="1400">
                <a:latin typeface="Cambria" panose="02040503050406030204" pitchFamily="18" charset="0"/>
              </a:defRPr>
            </a:lvl3pPr>
            <a:lvl4pPr>
              <a:defRPr sz="14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 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1052C85-639D-4C72-A8B1-49E29E8064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8630" y="1924050"/>
            <a:ext cx="4545702" cy="37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200">
                <a:latin typeface="Cambria" panose="02040503050406030204" pitchFamily="18" charset="0"/>
              </a:defRPr>
            </a:lvl2pPr>
            <a:lvl3pPr>
              <a:defRPr sz="1200">
                <a:latin typeface="Cambria" panose="02040503050406030204" pitchFamily="18" charset="0"/>
              </a:defRPr>
            </a:lvl3pPr>
            <a:lvl4pPr>
              <a:defRPr sz="1200">
                <a:latin typeface="Cambria" panose="02040503050406030204" pitchFamily="18" charset="0"/>
              </a:defRPr>
            </a:lvl4pPr>
            <a:lvl5pPr>
              <a:defRPr sz="12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</p:spTree>
    <p:extLst>
      <p:ext uri="{BB962C8B-B14F-4D97-AF65-F5344CB8AC3E}">
        <p14:creationId xmlns:p14="http://schemas.microsoft.com/office/powerpoint/2010/main" val="193156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06BCBDF-CE86-4DFA-A773-1FE27AF55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F2992D1C-4448-4D80-AE32-528B10362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919" y="1329007"/>
            <a:ext cx="5822950" cy="447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Overskrift her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A15D196B-18C9-41EC-B794-4C310F254F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918" y="1915634"/>
            <a:ext cx="4563523" cy="4278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400">
                <a:latin typeface="Cambria" panose="02040503050406030204" pitchFamily="18" charset="0"/>
              </a:defRPr>
            </a:lvl2pPr>
            <a:lvl3pPr>
              <a:defRPr sz="1400">
                <a:latin typeface="Cambria" panose="02040503050406030204" pitchFamily="18" charset="0"/>
              </a:defRPr>
            </a:lvl3pPr>
            <a:lvl4pPr>
              <a:defRPr sz="14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 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41052C85-639D-4C72-A8B1-49E29E8064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8630" y="1924050"/>
            <a:ext cx="4545702" cy="37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200">
                <a:latin typeface="Cambria" panose="02040503050406030204" pitchFamily="18" charset="0"/>
              </a:defRPr>
            </a:lvl2pPr>
            <a:lvl3pPr>
              <a:defRPr sz="1200">
                <a:latin typeface="Cambria" panose="02040503050406030204" pitchFamily="18" charset="0"/>
              </a:defRPr>
            </a:lvl3pPr>
            <a:lvl4pPr>
              <a:defRPr sz="1200">
                <a:latin typeface="Cambria" panose="02040503050406030204" pitchFamily="18" charset="0"/>
              </a:defRPr>
            </a:lvl4pPr>
            <a:lvl5pPr>
              <a:defRPr sz="12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</p:spTree>
    <p:extLst>
      <p:ext uri="{BB962C8B-B14F-4D97-AF65-F5344CB8AC3E}">
        <p14:creationId xmlns:p14="http://schemas.microsoft.com/office/powerpoint/2010/main" val="165379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3FC7FD8-6CF0-41C2-A839-42FCAEA2A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A4E53CB8-412C-467C-B0BA-124BC57091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8091" y="1328467"/>
            <a:ext cx="4572119" cy="44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Overskrift her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D7A09987-FEE4-4BB3-9678-A62372096B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7463" y="1905809"/>
            <a:ext cx="4572747" cy="4365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400">
                <a:latin typeface="Cambria" panose="02040503050406030204" pitchFamily="18" charset="0"/>
              </a:defRPr>
            </a:lvl2pPr>
            <a:lvl3pPr>
              <a:defRPr sz="1400">
                <a:latin typeface="Cambria" panose="02040503050406030204" pitchFamily="18" charset="0"/>
              </a:defRPr>
            </a:lvl3pPr>
            <a:lvl4pPr>
              <a:defRPr sz="14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91ACBD2-999E-430A-9A9B-C65D60F1B9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0063" y="1423988"/>
            <a:ext cx="4365625" cy="4846637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86752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AC1F52B9-2E4C-40CB-90AD-5914B121D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4A98D308-C3B1-43D5-A567-8333006B7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8091" y="1328467"/>
            <a:ext cx="4572119" cy="296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Overskrift her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FBC3BA5E-10FA-4B4A-A5C7-AF440BF2DF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7463" y="1905809"/>
            <a:ext cx="4572747" cy="288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400">
                <a:latin typeface="Cambria" panose="02040503050406030204" pitchFamily="18" charset="0"/>
              </a:defRPr>
            </a:lvl2pPr>
            <a:lvl3pPr>
              <a:defRPr sz="1400">
                <a:latin typeface="Cambria" panose="02040503050406030204" pitchFamily="18" charset="0"/>
              </a:defRPr>
            </a:lvl3pPr>
            <a:lvl4pPr>
              <a:defRPr sz="1400"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B384308B-AC60-49AF-85AE-6D3CE963C5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7463" y="4960189"/>
            <a:ext cx="5521325" cy="1104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1pPr>
            <a:lvl2pPr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2pPr>
            <a:lvl3pPr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3pPr>
            <a:lvl4pPr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4pPr>
            <a:lvl5pPr>
              <a:defRPr sz="2000" i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  <p:sp>
        <p:nvSpPr>
          <p:cNvPr id="19" name="Pladsholder til billede 18">
            <a:extLst>
              <a:ext uri="{FF2B5EF4-FFF2-40B4-BE49-F238E27FC236}">
                <a16:creationId xmlns:a16="http://schemas.microsoft.com/office/drawing/2014/main" id="{AB80AB7C-1BD1-4C8A-9CBA-644B5C99AD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063" y="1439863"/>
            <a:ext cx="2165350" cy="48228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20" name="Pladsholder til billede 18">
            <a:extLst>
              <a:ext uri="{FF2B5EF4-FFF2-40B4-BE49-F238E27FC236}">
                <a16:creationId xmlns:a16="http://schemas.microsoft.com/office/drawing/2014/main" id="{8D26095A-1468-44A2-AF73-25C2B13415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7169" y="1434056"/>
            <a:ext cx="2165350" cy="4822825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649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lede og c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28C9088-B0AC-41B0-AA21-911DDC606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8DC9EA21-11B0-46CA-ACE3-ECFC2B8B6E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006" y="1906857"/>
            <a:ext cx="4546809" cy="4355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ambria" panose="02040503050406030204" pitchFamily="18" charset="0"/>
              </a:defRPr>
            </a:lvl1pPr>
            <a:lvl2pPr>
              <a:defRPr sz="1200">
                <a:latin typeface="Cambria" panose="02040503050406030204" pitchFamily="18" charset="0"/>
              </a:defRPr>
            </a:lvl2pPr>
            <a:lvl3pPr>
              <a:defRPr sz="1200">
                <a:latin typeface="Cambria" panose="02040503050406030204" pitchFamily="18" charset="0"/>
              </a:defRPr>
            </a:lvl3pPr>
            <a:lvl4pPr>
              <a:defRPr sz="1200">
                <a:latin typeface="Cambria" panose="02040503050406030204" pitchFamily="18" charset="0"/>
              </a:defRPr>
            </a:lvl4pPr>
            <a:lvl5pPr>
              <a:defRPr sz="1200"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7C6831D-F362-404B-9D97-F96DBC363E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2713" y="4295775"/>
            <a:ext cx="4365625" cy="196691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CECB799-951C-424D-9402-0D613D4CD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8000" y="1423748"/>
            <a:ext cx="1371603" cy="48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62685DF0-D3C8-4CD7-8F0E-F62C5C9EB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0453" y="1812066"/>
            <a:ext cx="1371603" cy="48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7" name="Pladsholder til tekst 14">
            <a:extLst>
              <a:ext uri="{FF2B5EF4-FFF2-40B4-BE49-F238E27FC236}">
                <a16:creationId xmlns:a16="http://schemas.microsoft.com/office/drawing/2014/main" id="{E97EBE82-4BE6-4F3F-9444-7574B22EB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6254" y="3213322"/>
            <a:ext cx="1371603" cy="48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  <p:sp>
        <p:nvSpPr>
          <p:cNvPr id="18" name="Pladsholder til tekst 14">
            <a:extLst>
              <a:ext uri="{FF2B5EF4-FFF2-40B4-BE49-F238E27FC236}">
                <a16:creationId xmlns:a16="http://schemas.microsoft.com/office/drawing/2014/main" id="{7DE59A11-BC12-4943-A4DC-61F45FD35A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44911" y="5423527"/>
            <a:ext cx="1371603" cy="483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38667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græs, udendørs&#10;&#10;Automatisk genereret beskrivelse">
            <a:extLst>
              <a:ext uri="{FF2B5EF4-FFF2-40B4-BE49-F238E27FC236}">
                <a16:creationId xmlns:a16="http://schemas.microsoft.com/office/drawing/2014/main" id="{16B19411-C1AE-4765-B915-CB4541A2D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F79721B-665D-4CDE-9289-C60A8DEA3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418" y="3200670"/>
            <a:ext cx="3260725" cy="23892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46D69A87-6084-4119-9439-7F74F5FCE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8691" y="940130"/>
            <a:ext cx="6262298" cy="785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1pPr>
            <a:lvl2pPr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2pPr>
            <a:lvl3pPr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3pPr>
            <a:lvl4pPr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4pPr>
            <a:lvl5pPr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 </a:t>
            </a:r>
          </a:p>
        </p:txBody>
      </p:sp>
    </p:spTree>
    <p:extLst>
      <p:ext uri="{BB962C8B-B14F-4D97-AF65-F5344CB8AC3E}">
        <p14:creationId xmlns:p14="http://schemas.microsoft.com/office/powerpoint/2010/main" val="333021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baggrundsbille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græs, himmel, udendørs&#10;&#10;Automatisk genereret beskrivelse">
            <a:extLst>
              <a:ext uri="{FF2B5EF4-FFF2-40B4-BE49-F238E27FC236}">
                <a16:creationId xmlns:a16="http://schemas.microsoft.com/office/drawing/2014/main" id="{C875299C-9329-4940-8CBA-B912D393D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8677B7F3-0236-4D73-AF8B-50D3C9B42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418" y="3200670"/>
            <a:ext cx="3260725" cy="23892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2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70F78520-789A-4C43-B9DE-25ED3D71D7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7642" y="3891261"/>
            <a:ext cx="5909663" cy="922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da-DK" dirty="0"/>
              <a:t>Titel her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818EFB46-4FDF-4E60-8DCB-90934AE2D1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7641" y="4873922"/>
            <a:ext cx="5909663" cy="785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da-DK" dirty="0"/>
              <a:t>Tekst her</a:t>
            </a:r>
          </a:p>
        </p:txBody>
      </p:sp>
    </p:spTree>
    <p:extLst>
      <p:ext uri="{BB962C8B-B14F-4D97-AF65-F5344CB8AC3E}">
        <p14:creationId xmlns:p14="http://schemas.microsoft.com/office/powerpoint/2010/main" val="11969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6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6F2749-18C2-43F3-8DAD-E4D34EB3A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23543"/>
              </p:ext>
            </p:extLst>
          </p:nvPr>
        </p:nvGraphicFramePr>
        <p:xfrm>
          <a:off x="0" y="223837"/>
          <a:ext cx="12192000" cy="716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D7FCDD4-16C2-415F-9EE7-B5507EA31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7694" y="0"/>
            <a:ext cx="4524307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hele RKSK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A0F8C28-AE20-226C-BCA4-6ED6B9E4AA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43" y="3215621"/>
            <a:ext cx="85351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99F190-53A1-4B0D-8C9B-1FC34FB4ED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858041"/>
              </p:ext>
            </p:extLst>
          </p:nvPr>
        </p:nvGraphicFramePr>
        <p:xfrm>
          <a:off x="241301" y="2100791"/>
          <a:ext cx="66738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A7B3FA-7566-4FDA-9165-20636797D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006987"/>
              </p:ext>
            </p:extLst>
          </p:nvPr>
        </p:nvGraphicFramePr>
        <p:xfrm>
          <a:off x="5975498" y="167217"/>
          <a:ext cx="6065722" cy="326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E1EA2D4-6564-45F0-BC19-60429E8495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995" y="167216"/>
            <a:ext cx="4524307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stabene</a:t>
            </a:r>
          </a:p>
        </p:txBody>
      </p:sp>
    </p:spTree>
    <p:extLst>
      <p:ext uri="{BB962C8B-B14F-4D97-AF65-F5344CB8AC3E}">
        <p14:creationId xmlns:p14="http://schemas.microsoft.com/office/powerpoint/2010/main" val="318412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6F2749-18C2-43F3-8DAD-E4D34EB3A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400338"/>
              </p:ext>
            </p:extLst>
          </p:nvPr>
        </p:nvGraphicFramePr>
        <p:xfrm>
          <a:off x="0" y="-303222"/>
          <a:ext cx="12192000" cy="716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D7FCDD4-16C2-415F-9EE7-B5507EA31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7694" y="0"/>
            <a:ext cx="4524307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Dagtilbud og Undervisning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E0ED8D-654C-46AF-8FC1-A9EC4CD5C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019382"/>
              </p:ext>
            </p:extLst>
          </p:nvPr>
        </p:nvGraphicFramePr>
        <p:xfrm>
          <a:off x="6477000" y="4314825"/>
          <a:ext cx="4940300" cy="31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4876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CF2453-D65E-4259-B49C-B7FBCA8B6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7802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7CB1BDB6-10DF-4A71-9BE6-B05AB8A24A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996" y="167216"/>
            <a:ext cx="5419655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Børn og Familie</a:t>
            </a:r>
          </a:p>
        </p:txBody>
      </p:sp>
    </p:spTree>
    <p:extLst>
      <p:ext uri="{BB962C8B-B14F-4D97-AF65-F5344CB8AC3E}">
        <p14:creationId xmlns:p14="http://schemas.microsoft.com/office/powerpoint/2010/main" val="366616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CF2453-D65E-4259-B49C-B7FBCA8B6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700124"/>
              </p:ext>
            </p:extLst>
          </p:nvPr>
        </p:nvGraphicFramePr>
        <p:xfrm>
          <a:off x="381000" y="500591"/>
          <a:ext cx="11658600" cy="629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E2328CB-83BC-4408-811C-E337BF816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996" y="167216"/>
            <a:ext cx="7877454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Beskæftigelse og Borgerservice</a:t>
            </a:r>
          </a:p>
        </p:txBody>
      </p:sp>
    </p:spTree>
    <p:extLst>
      <p:ext uri="{BB962C8B-B14F-4D97-AF65-F5344CB8AC3E}">
        <p14:creationId xmlns:p14="http://schemas.microsoft.com/office/powerpoint/2010/main" val="29382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1CF2453-D65E-4259-B49C-B7FBCA8B6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622020"/>
              </p:ext>
            </p:extLst>
          </p:nvPr>
        </p:nvGraphicFramePr>
        <p:xfrm>
          <a:off x="361950" y="553507"/>
          <a:ext cx="11658600" cy="629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347AD91-A08B-468A-B58A-07B8382DC6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5996" y="167216"/>
            <a:ext cx="5419655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nn-NO" sz="2000" b="1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Land, By og Kultur</a:t>
            </a:r>
            <a:endParaRPr lang="da-DK" sz="2000" b="1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6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6F2749-18C2-43F3-8DAD-E4D34EB3A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966222"/>
              </p:ext>
            </p:extLst>
          </p:nvPr>
        </p:nvGraphicFramePr>
        <p:xfrm>
          <a:off x="304800" y="733425"/>
          <a:ext cx="11582400" cy="638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D7FCDD4-16C2-415F-9EE7-B5507EA31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7694" y="0"/>
            <a:ext cx="4524307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Handicap og </a:t>
            </a:r>
            <a:r>
              <a:rPr lang="da-DK" sz="2000" b="1">
                <a:solidFill>
                  <a:srgbClr val="00B050"/>
                </a:solidFill>
                <a:latin typeface="Cambria" panose="02040503050406030204" pitchFamily="18" charset="0"/>
              </a:rPr>
              <a:t>Psykiatri </a:t>
            </a:r>
            <a:endParaRPr lang="da-DK" sz="20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2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6F2749-18C2-43F3-8DAD-E4D34EB3A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153402"/>
              </p:ext>
            </p:extLst>
          </p:nvPr>
        </p:nvGraphicFramePr>
        <p:xfrm>
          <a:off x="-2276475" y="0"/>
          <a:ext cx="1209675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8D7FCDD4-16C2-415F-9EE7-B5507EA31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67694" y="0"/>
            <a:ext cx="4524307" cy="447675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/>
          <a:p>
            <a:r>
              <a:rPr lang="da-DK" sz="2000" b="1" dirty="0">
                <a:solidFill>
                  <a:srgbClr val="00B050"/>
                </a:solidFill>
                <a:latin typeface="Cambria" panose="02040503050406030204" pitchFamily="18" charset="0"/>
              </a:rPr>
              <a:t>Organisationsdiagram for Sundhed og Omsorg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D5C11BD-C1B3-4359-A217-623E6CA23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7533835"/>
              </p:ext>
            </p:extLst>
          </p:nvPr>
        </p:nvGraphicFramePr>
        <p:xfrm>
          <a:off x="7581900" y="4743450"/>
          <a:ext cx="3835400" cy="258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197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c2e08cd9-e4b2-449e-ba1c-1da977d676d3"/>
</p:tagLst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skabelon.pptx" id="{20961D8E-7DF3-4C71-AD6D-15C1A37536CB}" vid="{2C4322E4-05C0-437B-89D8-202437DBC9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powerpoint-skabelon</Template>
  <TotalTime>1338</TotalTime>
  <Words>596</Words>
  <Application>Microsoft Office PowerPoint</Application>
  <PresentationFormat>Widescreen</PresentationFormat>
  <Paragraphs>264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Office-tema</vt:lpstr>
      <vt:lpstr>Organisationsdiagram for hele RKSK</vt:lpstr>
      <vt:lpstr>Organisationsdiagram for stabene</vt:lpstr>
      <vt:lpstr>Organisationsdiagram for Dagtilbud og Undervisning</vt:lpstr>
      <vt:lpstr>Organisationsdiagram for Børn og Familie</vt:lpstr>
      <vt:lpstr>Organisationsdiagram for Beskæftigelse og Borgerservice</vt:lpstr>
      <vt:lpstr>Organisationsdiagram for Land, By og Kultur</vt:lpstr>
      <vt:lpstr>Organisationsdiagram for Handicap og Psykiatri </vt:lpstr>
      <vt:lpstr>Organisationsdiagram for Sundhed og Omsorg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Trine Hebsgaard</dc:creator>
  <cp:lastModifiedBy>Sara Vinge Olesen</cp:lastModifiedBy>
  <cp:revision>94</cp:revision>
  <cp:lastPrinted>2023-02-23T10:04:50Z</cp:lastPrinted>
  <dcterms:created xsi:type="dcterms:W3CDTF">2022-11-29T07:21:36Z</dcterms:created>
  <dcterms:modified xsi:type="dcterms:W3CDTF">2025-03-04T08:51:03Z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0c4da67c-6981-4aad-b155-18a6ed4ffefe</vt:lpwstr>
  </property>
</Properties>
</file>